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514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7343724" y="11"/>
            <a:ext cx="10944860" cy="10283190"/>
          </a:xfrm>
          <a:custGeom>
            <a:avLst/>
            <a:gdLst/>
            <a:ahLst/>
            <a:cxnLst/>
            <a:rect l="l" t="t" r="r" b="b"/>
            <a:pathLst>
              <a:path w="10944860" h="10283190">
                <a:moveTo>
                  <a:pt x="10944276" y="0"/>
                </a:moveTo>
                <a:lnTo>
                  <a:pt x="8030604" y="0"/>
                </a:lnTo>
                <a:lnTo>
                  <a:pt x="7991043" y="25400"/>
                </a:lnTo>
                <a:lnTo>
                  <a:pt x="7952613" y="63500"/>
                </a:lnTo>
                <a:lnTo>
                  <a:pt x="7915275" y="101600"/>
                </a:lnTo>
                <a:lnTo>
                  <a:pt x="7879016" y="127000"/>
                </a:lnTo>
                <a:lnTo>
                  <a:pt x="7843825" y="165100"/>
                </a:lnTo>
                <a:lnTo>
                  <a:pt x="7809687" y="203200"/>
                </a:lnTo>
                <a:lnTo>
                  <a:pt x="7776565" y="241300"/>
                </a:lnTo>
                <a:lnTo>
                  <a:pt x="7744447" y="279400"/>
                </a:lnTo>
                <a:lnTo>
                  <a:pt x="7713319" y="304800"/>
                </a:lnTo>
                <a:lnTo>
                  <a:pt x="7683157" y="342900"/>
                </a:lnTo>
                <a:lnTo>
                  <a:pt x="7653947" y="381000"/>
                </a:lnTo>
                <a:lnTo>
                  <a:pt x="7625664" y="419100"/>
                </a:lnTo>
                <a:lnTo>
                  <a:pt x="7598296" y="457200"/>
                </a:lnTo>
                <a:lnTo>
                  <a:pt x="7571829" y="495300"/>
                </a:lnTo>
                <a:lnTo>
                  <a:pt x="7546226" y="533400"/>
                </a:lnTo>
                <a:lnTo>
                  <a:pt x="7521473" y="571500"/>
                </a:lnTo>
                <a:lnTo>
                  <a:pt x="7497559" y="609600"/>
                </a:lnTo>
                <a:lnTo>
                  <a:pt x="7474458" y="660400"/>
                </a:lnTo>
                <a:lnTo>
                  <a:pt x="7452157" y="698500"/>
                </a:lnTo>
                <a:lnTo>
                  <a:pt x="7430630" y="736600"/>
                </a:lnTo>
                <a:lnTo>
                  <a:pt x="7409853" y="774700"/>
                </a:lnTo>
                <a:lnTo>
                  <a:pt x="7389838" y="812800"/>
                </a:lnTo>
                <a:lnTo>
                  <a:pt x="7370521" y="863600"/>
                </a:lnTo>
                <a:lnTo>
                  <a:pt x="7351916" y="901700"/>
                </a:lnTo>
                <a:lnTo>
                  <a:pt x="7333996" y="939800"/>
                </a:lnTo>
                <a:lnTo>
                  <a:pt x="7316737" y="977900"/>
                </a:lnTo>
                <a:lnTo>
                  <a:pt x="7300125" y="1028700"/>
                </a:lnTo>
                <a:lnTo>
                  <a:pt x="7284136" y="1066800"/>
                </a:lnTo>
                <a:lnTo>
                  <a:pt x="7268756" y="1104900"/>
                </a:lnTo>
                <a:lnTo>
                  <a:pt x="7253960" y="1155700"/>
                </a:lnTo>
                <a:lnTo>
                  <a:pt x="7239736" y="1193800"/>
                </a:lnTo>
                <a:lnTo>
                  <a:pt x="7226059" y="1244600"/>
                </a:lnTo>
                <a:lnTo>
                  <a:pt x="7212914" y="1282700"/>
                </a:lnTo>
                <a:lnTo>
                  <a:pt x="7200278" y="1333500"/>
                </a:lnTo>
                <a:lnTo>
                  <a:pt x="7188136" y="1371600"/>
                </a:lnTo>
                <a:lnTo>
                  <a:pt x="7176465" y="1422400"/>
                </a:lnTo>
                <a:lnTo>
                  <a:pt x="7165251" y="1460500"/>
                </a:lnTo>
                <a:lnTo>
                  <a:pt x="7154469" y="1511300"/>
                </a:lnTo>
                <a:lnTo>
                  <a:pt x="7144105" y="1549400"/>
                </a:lnTo>
                <a:lnTo>
                  <a:pt x="7134136" y="1600200"/>
                </a:lnTo>
                <a:lnTo>
                  <a:pt x="7124547" y="1638300"/>
                </a:lnTo>
                <a:lnTo>
                  <a:pt x="7115315" y="1689100"/>
                </a:lnTo>
                <a:lnTo>
                  <a:pt x="7106425" y="1727200"/>
                </a:lnTo>
                <a:lnTo>
                  <a:pt x="7097852" y="1778000"/>
                </a:lnTo>
                <a:lnTo>
                  <a:pt x="7089584" y="1828800"/>
                </a:lnTo>
                <a:lnTo>
                  <a:pt x="7081596" y="1866900"/>
                </a:lnTo>
                <a:lnTo>
                  <a:pt x="7073874" y="1917700"/>
                </a:lnTo>
                <a:lnTo>
                  <a:pt x="7066394" y="1968500"/>
                </a:lnTo>
                <a:lnTo>
                  <a:pt x="7059142" y="2006600"/>
                </a:lnTo>
                <a:lnTo>
                  <a:pt x="7052107" y="2057400"/>
                </a:lnTo>
                <a:lnTo>
                  <a:pt x="7045249" y="2108200"/>
                </a:lnTo>
                <a:lnTo>
                  <a:pt x="7038556" y="2146300"/>
                </a:lnTo>
                <a:lnTo>
                  <a:pt x="7032015" y="2197100"/>
                </a:lnTo>
                <a:lnTo>
                  <a:pt x="7025614" y="2247900"/>
                </a:lnTo>
                <a:lnTo>
                  <a:pt x="7019315" y="2286000"/>
                </a:lnTo>
                <a:lnTo>
                  <a:pt x="7013105" y="2336800"/>
                </a:lnTo>
                <a:lnTo>
                  <a:pt x="7006984" y="2387600"/>
                </a:lnTo>
                <a:lnTo>
                  <a:pt x="7000900" y="2438400"/>
                </a:lnTo>
                <a:lnTo>
                  <a:pt x="6976758" y="2616200"/>
                </a:lnTo>
                <a:lnTo>
                  <a:pt x="6970674" y="2667000"/>
                </a:lnTo>
                <a:lnTo>
                  <a:pt x="6964515" y="2717800"/>
                </a:lnTo>
                <a:lnTo>
                  <a:pt x="6958292" y="2768600"/>
                </a:lnTo>
                <a:lnTo>
                  <a:pt x="6951967" y="2806700"/>
                </a:lnTo>
                <a:lnTo>
                  <a:pt x="6945516" y="2857500"/>
                </a:lnTo>
                <a:lnTo>
                  <a:pt x="6938937" y="2908300"/>
                </a:lnTo>
                <a:lnTo>
                  <a:pt x="6932206" y="2959100"/>
                </a:lnTo>
                <a:lnTo>
                  <a:pt x="6925297" y="2997200"/>
                </a:lnTo>
                <a:lnTo>
                  <a:pt x="6918198" y="3048000"/>
                </a:lnTo>
                <a:lnTo>
                  <a:pt x="6910883" y="3098800"/>
                </a:lnTo>
                <a:lnTo>
                  <a:pt x="6903339" y="3136900"/>
                </a:lnTo>
                <a:lnTo>
                  <a:pt x="6895541" y="3187700"/>
                </a:lnTo>
                <a:lnTo>
                  <a:pt x="6887477" y="3238500"/>
                </a:lnTo>
                <a:lnTo>
                  <a:pt x="6879120" y="3276600"/>
                </a:lnTo>
                <a:lnTo>
                  <a:pt x="6870459" y="3327400"/>
                </a:lnTo>
                <a:lnTo>
                  <a:pt x="6861480" y="3378200"/>
                </a:lnTo>
                <a:lnTo>
                  <a:pt x="6852145" y="3416300"/>
                </a:lnTo>
                <a:lnTo>
                  <a:pt x="6842455" y="3467100"/>
                </a:lnTo>
                <a:lnTo>
                  <a:pt x="6832371" y="3517900"/>
                </a:lnTo>
                <a:lnTo>
                  <a:pt x="6821881" y="3556000"/>
                </a:lnTo>
                <a:lnTo>
                  <a:pt x="6810984" y="3606800"/>
                </a:lnTo>
                <a:lnTo>
                  <a:pt x="6799415" y="3657600"/>
                </a:lnTo>
                <a:lnTo>
                  <a:pt x="6786854" y="3695700"/>
                </a:lnTo>
                <a:lnTo>
                  <a:pt x="6773278" y="3746500"/>
                </a:lnTo>
                <a:lnTo>
                  <a:pt x="6758699" y="3784600"/>
                </a:lnTo>
                <a:lnTo>
                  <a:pt x="6743116" y="3835400"/>
                </a:lnTo>
                <a:lnTo>
                  <a:pt x="6726517" y="3886200"/>
                </a:lnTo>
                <a:lnTo>
                  <a:pt x="6708915" y="3924300"/>
                </a:lnTo>
                <a:lnTo>
                  <a:pt x="6690296" y="3975100"/>
                </a:lnTo>
                <a:lnTo>
                  <a:pt x="6670675" y="4013200"/>
                </a:lnTo>
                <a:lnTo>
                  <a:pt x="6650025" y="4064000"/>
                </a:lnTo>
                <a:lnTo>
                  <a:pt x="6628371" y="4102100"/>
                </a:lnTo>
                <a:lnTo>
                  <a:pt x="6605702" y="4152900"/>
                </a:lnTo>
                <a:lnTo>
                  <a:pt x="6582003" y="4191000"/>
                </a:lnTo>
                <a:lnTo>
                  <a:pt x="6557289" y="4229100"/>
                </a:lnTo>
                <a:lnTo>
                  <a:pt x="6531546" y="4279900"/>
                </a:lnTo>
                <a:lnTo>
                  <a:pt x="6504787" y="4318000"/>
                </a:lnTo>
                <a:lnTo>
                  <a:pt x="6477000" y="4356100"/>
                </a:lnTo>
                <a:lnTo>
                  <a:pt x="6448184" y="4394200"/>
                </a:lnTo>
                <a:lnTo>
                  <a:pt x="6418351" y="4432300"/>
                </a:lnTo>
                <a:lnTo>
                  <a:pt x="6387478" y="4470400"/>
                </a:lnTo>
                <a:lnTo>
                  <a:pt x="6355575" y="4508500"/>
                </a:lnTo>
                <a:lnTo>
                  <a:pt x="6322644" y="4546600"/>
                </a:lnTo>
                <a:lnTo>
                  <a:pt x="6288684" y="4584700"/>
                </a:lnTo>
                <a:lnTo>
                  <a:pt x="6253683" y="4610100"/>
                </a:lnTo>
                <a:lnTo>
                  <a:pt x="6217640" y="4648200"/>
                </a:lnTo>
                <a:lnTo>
                  <a:pt x="6180569" y="4673600"/>
                </a:lnTo>
                <a:lnTo>
                  <a:pt x="6142444" y="4711700"/>
                </a:lnTo>
                <a:lnTo>
                  <a:pt x="6103290" y="4737100"/>
                </a:lnTo>
                <a:lnTo>
                  <a:pt x="6063094" y="4762500"/>
                </a:lnTo>
                <a:lnTo>
                  <a:pt x="6021857" y="4787900"/>
                </a:lnTo>
                <a:lnTo>
                  <a:pt x="5979566" y="4813300"/>
                </a:lnTo>
                <a:lnTo>
                  <a:pt x="5936221" y="4826000"/>
                </a:lnTo>
                <a:lnTo>
                  <a:pt x="5891847" y="4851400"/>
                </a:lnTo>
                <a:lnTo>
                  <a:pt x="5846407" y="4864100"/>
                </a:lnTo>
                <a:lnTo>
                  <a:pt x="5801017" y="4889500"/>
                </a:lnTo>
                <a:lnTo>
                  <a:pt x="5664479" y="4927600"/>
                </a:lnTo>
                <a:lnTo>
                  <a:pt x="5618848" y="4927600"/>
                </a:lnTo>
                <a:lnTo>
                  <a:pt x="5527459" y="4953000"/>
                </a:lnTo>
                <a:lnTo>
                  <a:pt x="5435917" y="4953000"/>
                </a:lnTo>
                <a:lnTo>
                  <a:pt x="5390108" y="4965700"/>
                </a:lnTo>
                <a:lnTo>
                  <a:pt x="4839601" y="4965700"/>
                </a:lnTo>
                <a:lnTo>
                  <a:pt x="4793793" y="4953000"/>
                </a:lnTo>
                <a:lnTo>
                  <a:pt x="4474375" y="4953000"/>
                </a:lnTo>
                <a:lnTo>
                  <a:pt x="4428960" y="4965700"/>
                </a:lnTo>
                <a:lnTo>
                  <a:pt x="4338345" y="4965700"/>
                </a:lnTo>
                <a:lnTo>
                  <a:pt x="4293159" y="4978400"/>
                </a:lnTo>
                <a:lnTo>
                  <a:pt x="4248048" y="4978400"/>
                </a:lnTo>
                <a:lnTo>
                  <a:pt x="4158081" y="5003800"/>
                </a:lnTo>
                <a:lnTo>
                  <a:pt x="4113238" y="5003800"/>
                </a:lnTo>
                <a:lnTo>
                  <a:pt x="4023868" y="5029200"/>
                </a:lnTo>
                <a:lnTo>
                  <a:pt x="3979341" y="5054600"/>
                </a:lnTo>
                <a:lnTo>
                  <a:pt x="3890632" y="5080000"/>
                </a:lnTo>
                <a:lnTo>
                  <a:pt x="3671278" y="5207000"/>
                </a:lnTo>
                <a:lnTo>
                  <a:pt x="3629558" y="5232400"/>
                </a:lnTo>
                <a:lnTo>
                  <a:pt x="3589515" y="5270500"/>
                </a:lnTo>
                <a:lnTo>
                  <a:pt x="3551097" y="5295900"/>
                </a:lnTo>
                <a:lnTo>
                  <a:pt x="3514280" y="5334000"/>
                </a:lnTo>
                <a:lnTo>
                  <a:pt x="3479038" y="5372100"/>
                </a:lnTo>
                <a:lnTo>
                  <a:pt x="3445332" y="5397500"/>
                </a:lnTo>
                <a:lnTo>
                  <a:pt x="3413125" y="5435600"/>
                </a:lnTo>
                <a:lnTo>
                  <a:pt x="3382391" y="5473700"/>
                </a:lnTo>
                <a:lnTo>
                  <a:pt x="3353092" y="5511800"/>
                </a:lnTo>
                <a:lnTo>
                  <a:pt x="3325203" y="5537200"/>
                </a:lnTo>
                <a:lnTo>
                  <a:pt x="3298685" y="5575300"/>
                </a:lnTo>
                <a:lnTo>
                  <a:pt x="3273514" y="5613400"/>
                </a:lnTo>
                <a:lnTo>
                  <a:pt x="3249650" y="5664200"/>
                </a:lnTo>
                <a:lnTo>
                  <a:pt x="3227044" y="5702300"/>
                </a:lnTo>
                <a:lnTo>
                  <a:pt x="3205696" y="5740400"/>
                </a:lnTo>
                <a:lnTo>
                  <a:pt x="3185553" y="5778500"/>
                </a:lnTo>
                <a:lnTo>
                  <a:pt x="3166580" y="5816600"/>
                </a:lnTo>
                <a:lnTo>
                  <a:pt x="3148749" y="5867400"/>
                </a:lnTo>
                <a:lnTo>
                  <a:pt x="3132036" y="5905500"/>
                </a:lnTo>
                <a:lnTo>
                  <a:pt x="3116389" y="5943600"/>
                </a:lnTo>
                <a:lnTo>
                  <a:pt x="3101797" y="5994400"/>
                </a:lnTo>
                <a:lnTo>
                  <a:pt x="3088208" y="6032500"/>
                </a:lnTo>
                <a:lnTo>
                  <a:pt x="3075609" y="6083300"/>
                </a:lnTo>
                <a:lnTo>
                  <a:pt x="3063951" y="6121400"/>
                </a:lnTo>
                <a:lnTo>
                  <a:pt x="3053194" y="6172200"/>
                </a:lnTo>
                <a:lnTo>
                  <a:pt x="3043326" y="6210300"/>
                </a:lnTo>
                <a:lnTo>
                  <a:pt x="3034309" y="6261100"/>
                </a:lnTo>
                <a:lnTo>
                  <a:pt x="3026105" y="6311900"/>
                </a:lnTo>
                <a:lnTo>
                  <a:pt x="3018675" y="6350000"/>
                </a:lnTo>
                <a:lnTo>
                  <a:pt x="3012008" y="6400800"/>
                </a:lnTo>
                <a:lnTo>
                  <a:pt x="3006039" y="6451600"/>
                </a:lnTo>
                <a:lnTo>
                  <a:pt x="3000768" y="6502400"/>
                </a:lnTo>
                <a:lnTo>
                  <a:pt x="2996146" y="6540500"/>
                </a:lnTo>
                <a:lnTo>
                  <a:pt x="2992132" y="6591300"/>
                </a:lnTo>
                <a:lnTo>
                  <a:pt x="2988703" y="6642100"/>
                </a:lnTo>
                <a:lnTo>
                  <a:pt x="2985833" y="6692900"/>
                </a:lnTo>
                <a:lnTo>
                  <a:pt x="2983484" y="6731000"/>
                </a:lnTo>
                <a:lnTo>
                  <a:pt x="2981617" y="6781800"/>
                </a:lnTo>
                <a:lnTo>
                  <a:pt x="2980194" y="6832600"/>
                </a:lnTo>
                <a:lnTo>
                  <a:pt x="2979204" y="6883400"/>
                </a:lnTo>
                <a:lnTo>
                  <a:pt x="2978594" y="6934200"/>
                </a:lnTo>
                <a:lnTo>
                  <a:pt x="2978340" y="6985000"/>
                </a:lnTo>
                <a:lnTo>
                  <a:pt x="2978416" y="7023100"/>
                </a:lnTo>
                <a:lnTo>
                  <a:pt x="2978886" y="7073900"/>
                </a:lnTo>
                <a:lnTo>
                  <a:pt x="2979293" y="7124700"/>
                </a:lnTo>
                <a:lnTo>
                  <a:pt x="2979572" y="7175500"/>
                </a:lnTo>
                <a:lnTo>
                  <a:pt x="2979470" y="7277100"/>
                </a:lnTo>
                <a:lnTo>
                  <a:pt x="2978962" y="7327900"/>
                </a:lnTo>
                <a:lnTo>
                  <a:pt x="2978061" y="7378700"/>
                </a:lnTo>
                <a:lnTo>
                  <a:pt x="2976715" y="7429500"/>
                </a:lnTo>
                <a:lnTo>
                  <a:pt x="2974848" y="7467600"/>
                </a:lnTo>
                <a:lnTo>
                  <a:pt x="2972384" y="7518400"/>
                </a:lnTo>
                <a:lnTo>
                  <a:pt x="2969272" y="7569200"/>
                </a:lnTo>
                <a:lnTo>
                  <a:pt x="2965450" y="7620000"/>
                </a:lnTo>
                <a:lnTo>
                  <a:pt x="2960840" y="7670800"/>
                </a:lnTo>
                <a:lnTo>
                  <a:pt x="2955391" y="7721600"/>
                </a:lnTo>
                <a:lnTo>
                  <a:pt x="2949029" y="7772400"/>
                </a:lnTo>
                <a:lnTo>
                  <a:pt x="2941675" y="7810500"/>
                </a:lnTo>
                <a:lnTo>
                  <a:pt x="2933293" y="7861300"/>
                </a:lnTo>
                <a:lnTo>
                  <a:pt x="2923806" y="7912100"/>
                </a:lnTo>
                <a:lnTo>
                  <a:pt x="2913151" y="7962900"/>
                </a:lnTo>
                <a:lnTo>
                  <a:pt x="2901251" y="8013700"/>
                </a:lnTo>
                <a:lnTo>
                  <a:pt x="2888132" y="8051800"/>
                </a:lnTo>
                <a:lnTo>
                  <a:pt x="2873489" y="8102600"/>
                </a:lnTo>
                <a:lnTo>
                  <a:pt x="2857322" y="8153400"/>
                </a:lnTo>
                <a:lnTo>
                  <a:pt x="2839669" y="8191500"/>
                </a:lnTo>
                <a:lnTo>
                  <a:pt x="2820568" y="8242300"/>
                </a:lnTo>
                <a:lnTo>
                  <a:pt x="2800058" y="8280400"/>
                </a:lnTo>
                <a:lnTo>
                  <a:pt x="2778163" y="8318500"/>
                </a:lnTo>
                <a:lnTo>
                  <a:pt x="2754909" y="8356600"/>
                </a:lnTo>
                <a:lnTo>
                  <a:pt x="2730335" y="8407400"/>
                </a:lnTo>
                <a:lnTo>
                  <a:pt x="2704477" y="8445500"/>
                </a:lnTo>
                <a:lnTo>
                  <a:pt x="2677363" y="8483600"/>
                </a:lnTo>
                <a:lnTo>
                  <a:pt x="2649029" y="8521700"/>
                </a:lnTo>
                <a:lnTo>
                  <a:pt x="2619502" y="8559800"/>
                </a:lnTo>
                <a:lnTo>
                  <a:pt x="2588818" y="8597900"/>
                </a:lnTo>
                <a:lnTo>
                  <a:pt x="2557005" y="8623300"/>
                </a:lnTo>
                <a:lnTo>
                  <a:pt x="2524099" y="8661400"/>
                </a:lnTo>
                <a:lnTo>
                  <a:pt x="2490127" y="8686800"/>
                </a:lnTo>
                <a:lnTo>
                  <a:pt x="2455126" y="8724900"/>
                </a:lnTo>
                <a:lnTo>
                  <a:pt x="2419134" y="8750300"/>
                </a:lnTo>
                <a:lnTo>
                  <a:pt x="2382177" y="8788400"/>
                </a:lnTo>
                <a:lnTo>
                  <a:pt x="2344280" y="8813800"/>
                </a:lnTo>
                <a:lnTo>
                  <a:pt x="2305494" y="8839200"/>
                </a:lnTo>
                <a:lnTo>
                  <a:pt x="2265832" y="8864600"/>
                </a:lnTo>
                <a:lnTo>
                  <a:pt x="2225332" y="8890000"/>
                </a:lnTo>
                <a:lnTo>
                  <a:pt x="2184031" y="8915400"/>
                </a:lnTo>
                <a:lnTo>
                  <a:pt x="2141956" y="8928100"/>
                </a:lnTo>
                <a:lnTo>
                  <a:pt x="2099144" y="8953500"/>
                </a:lnTo>
                <a:lnTo>
                  <a:pt x="2055622" y="8966200"/>
                </a:lnTo>
                <a:lnTo>
                  <a:pt x="2011426" y="8991600"/>
                </a:lnTo>
                <a:lnTo>
                  <a:pt x="1781467" y="9055100"/>
                </a:lnTo>
                <a:lnTo>
                  <a:pt x="1733905" y="9055100"/>
                </a:lnTo>
                <a:lnTo>
                  <a:pt x="1685886" y="9067800"/>
                </a:lnTo>
                <a:lnTo>
                  <a:pt x="1635569" y="9067800"/>
                </a:lnTo>
                <a:lnTo>
                  <a:pt x="1585582" y="9080500"/>
                </a:lnTo>
                <a:lnTo>
                  <a:pt x="1535938" y="9080500"/>
                </a:lnTo>
                <a:lnTo>
                  <a:pt x="1437728" y="9105900"/>
                </a:lnTo>
                <a:lnTo>
                  <a:pt x="1389176" y="9105900"/>
                </a:lnTo>
                <a:lnTo>
                  <a:pt x="1293253" y="9131300"/>
                </a:lnTo>
                <a:lnTo>
                  <a:pt x="1245895" y="9131300"/>
                </a:lnTo>
                <a:lnTo>
                  <a:pt x="970889" y="9207500"/>
                </a:lnTo>
                <a:lnTo>
                  <a:pt x="926680" y="9232900"/>
                </a:lnTo>
                <a:lnTo>
                  <a:pt x="882967" y="9245600"/>
                </a:lnTo>
                <a:lnTo>
                  <a:pt x="839762" y="9271000"/>
                </a:lnTo>
                <a:lnTo>
                  <a:pt x="797064" y="9283700"/>
                </a:lnTo>
                <a:lnTo>
                  <a:pt x="713257" y="9334500"/>
                </a:lnTo>
                <a:lnTo>
                  <a:pt x="631634" y="9385300"/>
                </a:lnTo>
                <a:lnTo>
                  <a:pt x="552284" y="9436100"/>
                </a:lnTo>
                <a:lnTo>
                  <a:pt x="513486" y="9474200"/>
                </a:lnTo>
                <a:lnTo>
                  <a:pt x="475297" y="9499600"/>
                </a:lnTo>
                <a:lnTo>
                  <a:pt x="437718" y="9537700"/>
                </a:lnTo>
                <a:lnTo>
                  <a:pt x="400748" y="9575800"/>
                </a:lnTo>
                <a:lnTo>
                  <a:pt x="364413" y="9613900"/>
                </a:lnTo>
                <a:lnTo>
                  <a:pt x="332651" y="9652000"/>
                </a:lnTo>
                <a:lnTo>
                  <a:pt x="301904" y="9690100"/>
                </a:lnTo>
                <a:lnTo>
                  <a:pt x="272224" y="9728200"/>
                </a:lnTo>
                <a:lnTo>
                  <a:pt x="243636" y="9766300"/>
                </a:lnTo>
                <a:lnTo>
                  <a:pt x="216166" y="9804400"/>
                </a:lnTo>
                <a:lnTo>
                  <a:pt x="189852" y="9842500"/>
                </a:lnTo>
                <a:lnTo>
                  <a:pt x="164719" y="9880600"/>
                </a:lnTo>
                <a:lnTo>
                  <a:pt x="140792" y="9931400"/>
                </a:lnTo>
                <a:lnTo>
                  <a:pt x="118122" y="9969500"/>
                </a:lnTo>
                <a:lnTo>
                  <a:pt x="96723" y="10020300"/>
                </a:lnTo>
                <a:lnTo>
                  <a:pt x="76631" y="10058400"/>
                </a:lnTo>
                <a:lnTo>
                  <a:pt x="57873" y="10109200"/>
                </a:lnTo>
                <a:lnTo>
                  <a:pt x="40487" y="10147300"/>
                </a:lnTo>
                <a:lnTo>
                  <a:pt x="24498" y="10198100"/>
                </a:lnTo>
                <a:lnTo>
                  <a:pt x="9931" y="10248900"/>
                </a:lnTo>
                <a:lnTo>
                  <a:pt x="0" y="10274300"/>
                </a:lnTo>
                <a:lnTo>
                  <a:pt x="2477617" y="10274300"/>
                </a:lnTo>
                <a:lnTo>
                  <a:pt x="2469197" y="10282707"/>
                </a:lnTo>
                <a:lnTo>
                  <a:pt x="10944276" y="10282707"/>
                </a:lnTo>
                <a:lnTo>
                  <a:pt x="10944276" y="8826500"/>
                </a:lnTo>
                <a:lnTo>
                  <a:pt x="10944276" y="275107"/>
                </a:lnTo>
                <a:lnTo>
                  <a:pt x="10944276" y="0"/>
                </a:lnTo>
                <a:close/>
              </a:path>
            </a:pathLst>
          </a:custGeom>
          <a:solidFill>
            <a:srgbClr val="FFFFFF">
              <a:alpha val="1372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0" y="7911357"/>
            <a:ext cx="18288000" cy="2376170"/>
          </a:xfrm>
          <a:custGeom>
            <a:avLst/>
            <a:gdLst/>
            <a:ahLst/>
            <a:cxnLst/>
            <a:rect l="l" t="t" r="r" b="b"/>
            <a:pathLst>
              <a:path w="18288000" h="2376170">
                <a:moveTo>
                  <a:pt x="0" y="2375641"/>
                </a:moveTo>
                <a:lnTo>
                  <a:pt x="0" y="0"/>
                </a:lnTo>
                <a:lnTo>
                  <a:pt x="18287998" y="0"/>
                </a:lnTo>
                <a:lnTo>
                  <a:pt x="18287998" y="2375641"/>
                </a:lnTo>
                <a:lnTo>
                  <a:pt x="0" y="2375641"/>
                </a:lnTo>
                <a:close/>
              </a:path>
            </a:pathLst>
          </a:custGeom>
          <a:solidFill>
            <a:srgbClr val="001B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g object 19"/>
          <p:cNvSpPr/>
          <p:nvPr/>
        </p:nvSpPr>
        <p:spPr>
          <a:xfrm>
            <a:off x="871590" y="539869"/>
            <a:ext cx="6201410" cy="1892300"/>
          </a:xfrm>
          <a:custGeom>
            <a:avLst/>
            <a:gdLst/>
            <a:ahLst/>
            <a:cxnLst/>
            <a:rect l="l" t="t" r="r" b="b"/>
            <a:pathLst>
              <a:path w="6201409" h="1892300">
                <a:moveTo>
                  <a:pt x="5545266" y="558800"/>
                </a:moveTo>
                <a:lnTo>
                  <a:pt x="4921677" y="558800"/>
                </a:lnTo>
                <a:lnTo>
                  <a:pt x="4969770" y="546100"/>
                </a:lnTo>
                <a:lnTo>
                  <a:pt x="5113887" y="546100"/>
                </a:lnTo>
                <a:lnTo>
                  <a:pt x="5161838" y="533400"/>
                </a:lnTo>
                <a:lnTo>
                  <a:pt x="5209729" y="533400"/>
                </a:lnTo>
                <a:lnTo>
                  <a:pt x="5257550" y="520700"/>
                </a:lnTo>
                <a:lnTo>
                  <a:pt x="5308044" y="520700"/>
                </a:lnTo>
                <a:lnTo>
                  <a:pt x="5406698" y="495300"/>
                </a:lnTo>
                <a:lnTo>
                  <a:pt x="5455077" y="469900"/>
                </a:lnTo>
                <a:lnTo>
                  <a:pt x="5550490" y="444500"/>
                </a:lnTo>
                <a:lnTo>
                  <a:pt x="5597742" y="419100"/>
                </a:lnTo>
                <a:lnTo>
                  <a:pt x="5691890" y="381000"/>
                </a:lnTo>
                <a:lnTo>
                  <a:pt x="5737121" y="355600"/>
                </a:lnTo>
                <a:lnTo>
                  <a:pt x="5780896" y="342900"/>
                </a:lnTo>
                <a:lnTo>
                  <a:pt x="5823195" y="317500"/>
                </a:lnTo>
                <a:lnTo>
                  <a:pt x="5863996" y="292100"/>
                </a:lnTo>
                <a:lnTo>
                  <a:pt x="5903279" y="266700"/>
                </a:lnTo>
                <a:lnTo>
                  <a:pt x="5941022" y="241300"/>
                </a:lnTo>
                <a:lnTo>
                  <a:pt x="5977204" y="203200"/>
                </a:lnTo>
                <a:lnTo>
                  <a:pt x="6011806" y="177800"/>
                </a:lnTo>
                <a:lnTo>
                  <a:pt x="6044805" y="139700"/>
                </a:lnTo>
                <a:lnTo>
                  <a:pt x="6076180" y="101600"/>
                </a:lnTo>
                <a:lnTo>
                  <a:pt x="6105912" y="63500"/>
                </a:lnTo>
                <a:lnTo>
                  <a:pt x="6133978" y="25400"/>
                </a:lnTo>
                <a:lnTo>
                  <a:pt x="6143018" y="12700"/>
                </a:lnTo>
                <a:lnTo>
                  <a:pt x="6153349" y="0"/>
                </a:lnTo>
                <a:lnTo>
                  <a:pt x="6194970" y="0"/>
                </a:lnTo>
                <a:lnTo>
                  <a:pt x="6200593" y="12700"/>
                </a:lnTo>
                <a:lnTo>
                  <a:pt x="6200889" y="38100"/>
                </a:lnTo>
                <a:lnTo>
                  <a:pt x="6198118" y="50800"/>
                </a:lnTo>
                <a:lnTo>
                  <a:pt x="6185654" y="88900"/>
                </a:lnTo>
                <a:lnTo>
                  <a:pt x="6167824" y="127000"/>
                </a:lnTo>
                <a:lnTo>
                  <a:pt x="6144908" y="165100"/>
                </a:lnTo>
                <a:lnTo>
                  <a:pt x="6117190" y="203200"/>
                </a:lnTo>
                <a:lnTo>
                  <a:pt x="6083000" y="241300"/>
                </a:lnTo>
                <a:lnTo>
                  <a:pt x="6048023" y="266700"/>
                </a:lnTo>
                <a:lnTo>
                  <a:pt x="6012141" y="304800"/>
                </a:lnTo>
                <a:lnTo>
                  <a:pt x="5975240" y="330200"/>
                </a:lnTo>
                <a:lnTo>
                  <a:pt x="5937201" y="368300"/>
                </a:lnTo>
                <a:lnTo>
                  <a:pt x="5897911" y="393700"/>
                </a:lnTo>
                <a:lnTo>
                  <a:pt x="5857251" y="419100"/>
                </a:lnTo>
                <a:lnTo>
                  <a:pt x="5815106" y="444500"/>
                </a:lnTo>
                <a:lnTo>
                  <a:pt x="5771360" y="469900"/>
                </a:lnTo>
                <a:lnTo>
                  <a:pt x="5725896" y="482600"/>
                </a:lnTo>
                <a:lnTo>
                  <a:pt x="5680758" y="508000"/>
                </a:lnTo>
                <a:lnTo>
                  <a:pt x="5590544" y="533400"/>
                </a:lnTo>
                <a:lnTo>
                  <a:pt x="5545266" y="558800"/>
                </a:lnTo>
                <a:close/>
              </a:path>
              <a:path w="6201409" h="1892300">
                <a:moveTo>
                  <a:pt x="2601748" y="215900"/>
                </a:moveTo>
                <a:lnTo>
                  <a:pt x="2303785" y="215900"/>
                </a:lnTo>
                <a:lnTo>
                  <a:pt x="2353357" y="203200"/>
                </a:lnTo>
                <a:lnTo>
                  <a:pt x="2552007" y="203200"/>
                </a:lnTo>
                <a:lnTo>
                  <a:pt x="2601748" y="215900"/>
                </a:lnTo>
                <a:close/>
              </a:path>
              <a:path w="6201409" h="1892300">
                <a:moveTo>
                  <a:pt x="2751124" y="228600"/>
                </a:moveTo>
                <a:lnTo>
                  <a:pt x="2155317" y="228600"/>
                </a:lnTo>
                <a:lnTo>
                  <a:pt x="2204762" y="215900"/>
                </a:lnTo>
                <a:lnTo>
                  <a:pt x="2701309" y="215900"/>
                </a:lnTo>
                <a:lnTo>
                  <a:pt x="2751124" y="228600"/>
                </a:lnTo>
                <a:close/>
              </a:path>
              <a:path w="6201409" h="1892300">
                <a:moveTo>
                  <a:pt x="52947" y="1651000"/>
                </a:moveTo>
                <a:lnTo>
                  <a:pt x="0" y="1651000"/>
                </a:lnTo>
                <a:lnTo>
                  <a:pt x="3282" y="1625600"/>
                </a:lnTo>
                <a:lnTo>
                  <a:pt x="22148" y="1587500"/>
                </a:lnTo>
                <a:lnTo>
                  <a:pt x="47996" y="1549400"/>
                </a:lnTo>
                <a:lnTo>
                  <a:pt x="80221" y="1511300"/>
                </a:lnTo>
                <a:lnTo>
                  <a:pt x="118216" y="1473200"/>
                </a:lnTo>
                <a:lnTo>
                  <a:pt x="162230" y="1447800"/>
                </a:lnTo>
                <a:lnTo>
                  <a:pt x="207202" y="1422400"/>
                </a:lnTo>
                <a:lnTo>
                  <a:pt x="253283" y="1397000"/>
                </a:lnTo>
                <a:lnTo>
                  <a:pt x="300626" y="1384300"/>
                </a:lnTo>
                <a:lnTo>
                  <a:pt x="349382" y="1358900"/>
                </a:lnTo>
                <a:lnTo>
                  <a:pt x="399701" y="1346200"/>
                </a:lnTo>
                <a:lnTo>
                  <a:pt x="519841" y="1346200"/>
                </a:lnTo>
                <a:lnTo>
                  <a:pt x="526217" y="1333500"/>
                </a:lnTo>
                <a:lnTo>
                  <a:pt x="530172" y="1333500"/>
                </a:lnTo>
                <a:lnTo>
                  <a:pt x="550150" y="1282700"/>
                </a:lnTo>
                <a:lnTo>
                  <a:pt x="571722" y="1244600"/>
                </a:lnTo>
                <a:lnTo>
                  <a:pt x="594816" y="1193800"/>
                </a:lnTo>
                <a:lnTo>
                  <a:pt x="619358" y="1155700"/>
                </a:lnTo>
                <a:lnTo>
                  <a:pt x="645276" y="1117600"/>
                </a:lnTo>
                <a:lnTo>
                  <a:pt x="672495" y="1079500"/>
                </a:lnTo>
                <a:lnTo>
                  <a:pt x="700943" y="1041400"/>
                </a:lnTo>
                <a:lnTo>
                  <a:pt x="730546" y="1003300"/>
                </a:lnTo>
                <a:lnTo>
                  <a:pt x="761232" y="965200"/>
                </a:lnTo>
                <a:lnTo>
                  <a:pt x="792926" y="927100"/>
                </a:lnTo>
                <a:lnTo>
                  <a:pt x="825556" y="889000"/>
                </a:lnTo>
                <a:lnTo>
                  <a:pt x="859048" y="850900"/>
                </a:lnTo>
                <a:lnTo>
                  <a:pt x="895263" y="812800"/>
                </a:lnTo>
                <a:lnTo>
                  <a:pt x="932564" y="774700"/>
                </a:lnTo>
                <a:lnTo>
                  <a:pt x="970918" y="736600"/>
                </a:lnTo>
                <a:lnTo>
                  <a:pt x="1010297" y="711200"/>
                </a:lnTo>
                <a:lnTo>
                  <a:pt x="1050669" y="673100"/>
                </a:lnTo>
                <a:lnTo>
                  <a:pt x="1092004" y="647700"/>
                </a:lnTo>
                <a:lnTo>
                  <a:pt x="1134271" y="609600"/>
                </a:lnTo>
                <a:lnTo>
                  <a:pt x="1177440" y="584200"/>
                </a:lnTo>
                <a:lnTo>
                  <a:pt x="1221480" y="558800"/>
                </a:lnTo>
                <a:lnTo>
                  <a:pt x="1266361" y="533400"/>
                </a:lnTo>
                <a:lnTo>
                  <a:pt x="1358521" y="482600"/>
                </a:lnTo>
                <a:lnTo>
                  <a:pt x="1405740" y="469900"/>
                </a:lnTo>
                <a:lnTo>
                  <a:pt x="1495466" y="419100"/>
                </a:lnTo>
                <a:lnTo>
                  <a:pt x="1540523" y="406400"/>
                </a:lnTo>
                <a:lnTo>
                  <a:pt x="1585754" y="381000"/>
                </a:lnTo>
                <a:lnTo>
                  <a:pt x="1631195" y="368300"/>
                </a:lnTo>
                <a:lnTo>
                  <a:pt x="1676880" y="342900"/>
                </a:lnTo>
                <a:lnTo>
                  <a:pt x="1769117" y="317500"/>
                </a:lnTo>
                <a:lnTo>
                  <a:pt x="1815739" y="292100"/>
                </a:lnTo>
                <a:lnTo>
                  <a:pt x="2007272" y="241300"/>
                </a:lnTo>
                <a:lnTo>
                  <a:pt x="2056570" y="241300"/>
                </a:lnTo>
                <a:lnTo>
                  <a:pt x="2105919" y="228600"/>
                </a:lnTo>
                <a:lnTo>
                  <a:pt x="2800960" y="228600"/>
                </a:lnTo>
                <a:lnTo>
                  <a:pt x="2899974" y="254000"/>
                </a:lnTo>
                <a:lnTo>
                  <a:pt x="2949040" y="254000"/>
                </a:lnTo>
                <a:lnTo>
                  <a:pt x="3095733" y="292100"/>
                </a:lnTo>
                <a:lnTo>
                  <a:pt x="3144483" y="292100"/>
                </a:lnTo>
                <a:lnTo>
                  <a:pt x="3241796" y="317500"/>
                </a:lnTo>
                <a:lnTo>
                  <a:pt x="2458875" y="317500"/>
                </a:lnTo>
                <a:lnTo>
                  <a:pt x="2409587" y="330200"/>
                </a:lnTo>
                <a:lnTo>
                  <a:pt x="2157478" y="330200"/>
                </a:lnTo>
                <a:lnTo>
                  <a:pt x="2107559" y="342900"/>
                </a:lnTo>
                <a:lnTo>
                  <a:pt x="2058097" y="342900"/>
                </a:lnTo>
                <a:lnTo>
                  <a:pt x="1911918" y="381000"/>
                </a:lnTo>
                <a:lnTo>
                  <a:pt x="1862731" y="406400"/>
                </a:lnTo>
                <a:lnTo>
                  <a:pt x="1715362" y="444500"/>
                </a:lnTo>
                <a:lnTo>
                  <a:pt x="1666491" y="469900"/>
                </a:lnTo>
                <a:lnTo>
                  <a:pt x="1569467" y="495300"/>
                </a:lnTo>
                <a:lnTo>
                  <a:pt x="1521428" y="520700"/>
                </a:lnTo>
                <a:lnTo>
                  <a:pt x="1473779" y="533400"/>
                </a:lnTo>
                <a:lnTo>
                  <a:pt x="1333743" y="609600"/>
                </a:lnTo>
                <a:lnTo>
                  <a:pt x="1288224" y="622300"/>
                </a:lnTo>
                <a:lnTo>
                  <a:pt x="1243379" y="647700"/>
                </a:lnTo>
                <a:lnTo>
                  <a:pt x="1199264" y="685800"/>
                </a:lnTo>
                <a:lnTo>
                  <a:pt x="1155937" y="711200"/>
                </a:lnTo>
                <a:lnTo>
                  <a:pt x="1113454" y="736600"/>
                </a:lnTo>
                <a:lnTo>
                  <a:pt x="1073896" y="774700"/>
                </a:lnTo>
                <a:lnTo>
                  <a:pt x="1035159" y="800100"/>
                </a:lnTo>
                <a:lnTo>
                  <a:pt x="997307" y="838200"/>
                </a:lnTo>
                <a:lnTo>
                  <a:pt x="960403" y="863600"/>
                </a:lnTo>
                <a:lnTo>
                  <a:pt x="924511" y="901700"/>
                </a:lnTo>
                <a:lnTo>
                  <a:pt x="889694" y="939800"/>
                </a:lnTo>
                <a:lnTo>
                  <a:pt x="856016" y="977900"/>
                </a:lnTo>
                <a:lnTo>
                  <a:pt x="823540" y="1003300"/>
                </a:lnTo>
                <a:lnTo>
                  <a:pt x="792329" y="1041400"/>
                </a:lnTo>
                <a:lnTo>
                  <a:pt x="762448" y="1092200"/>
                </a:lnTo>
                <a:lnTo>
                  <a:pt x="733960" y="1130300"/>
                </a:lnTo>
                <a:lnTo>
                  <a:pt x="706928" y="1168400"/>
                </a:lnTo>
                <a:lnTo>
                  <a:pt x="681416" y="1206500"/>
                </a:lnTo>
                <a:lnTo>
                  <a:pt x="657488" y="1257300"/>
                </a:lnTo>
                <a:lnTo>
                  <a:pt x="635206" y="1295400"/>
                </a:lnTo>
                <a:lnTo>
                  <a:pt x="628265" y="1320800"/>
                </a:lnTo>
                <a:lnTo>
                  <a:pt x="621969" y="1333500"/>
                </a:lnTo>
                <a:lnTo>
                  <a:pt x="615835" y="1346200"/>
                </a:lnTo>
                <a:lnTo>
                  <a:pt x="609378" y="1371600"/>
                </a:lnTo>
                <a:lnTo>
                  <a:pt x="662426" y="1384300"/>
                </a:lnTo>
                <a:lnTo>
                  <a:pt x="714143" y="1409700"/>
                </a:lnTo>
                <a:lnTo>
                  <a:pt x="816002" y="1435100"/>
                </a:lnTo>
                <a:lnTo>
                  <a:pt x="864611" y="1460500"/>
                </a:lnTo>
                <a:lnTo>
                  <a:pt x="485834" y="1460500"/>
                </a:lnTo>
                <a:lnTo>
                  <a:pt x="466013" y="1473200"/>
                </a:lnTo>
                <a:lnTo>
                  <a:pt x="406628" y="1473200"/>
                </a:lnTo>
                <a:lnTo>
                  <a:pt x="307573" y="1498600"/>
                </a:lnTo>
                <a:lnTo>
                  <a:pt x="260055" y="1524000"/>
                </a:lnTo>
                <a:lnTo>
                  <a:pt x="214258" y="1549400"/>
                </a:lnTo>
                <a:lnTo>
                  <a:pt x="170470" y="1574800"/>
                </a:lnTo>
                <a:lnTo>
                  <a:pt x="128978" y="1600200"/>
                </a:lnTo>
                <a:lnTo>
                  <a:pt x="106056" y="1625600"/>
                </a:lnTo>
                <a:lnTo>
                  <a:pt x="80228" y="1638300"/>
                </a:lnTo>
                <a:lnTo>
                  <a:pt x="52947" y="1651000"/>
                </a:lnTo>
                <a:close/>
              </a:path>
              <a:path w="6201409" h="1892300">
                <a:moveTo>
                  <a:pt x="3387390" y="355600"/>
                </a:moveTo>
                <a:lnTo>
                  <a:pt x="2799778" y="355600"/>
                </a:lnTo>
                <a:lnTo>
                  <a:pt x="2751469" y="342900"/>
                </a:lnTo>
                <a:lnTo>
                  <a:pt x="2703041" y="342900"/>
                </a:lnTo>
                <a:lnTo>
                  <a:pt x="2654488" y="330200"/>
                </a:lnTo>
                <a:lnTo>
                  <a:pt x="2508002" y="330200"/>
                </a:lnTo>
                <a:lnTo>
                  <a:pt x="2458875" y="317500"/>
                </a:lnTo>
                <a:lnTo>
                  <a:pt x="3241796" y="317500"/>
                </a:lnTo>
                <a:lnTo>
                  <a:pt x="3387390" y="355600"/>
                </a:lnTo>
                <a:close/>
              </a:path>
              <a:path w="6201409" h="1892300">
                <a:moveTo>
                  <a:pt x="5212249" y="647700"/>
                </a:moveTo>
                <a:lnTo>
                  <a:pt x="4132311" y="647700"/>
                </a:lnTo>
                <a:lnTo>
                  <a:pt x="3986752" y="609600"/>
                </a:lnTo>
                <a:lnTo>
                  <a:pt x="3938382" y="609600"/>
                </a:lnTo>
                <a:lnTo>
                  <a:pt x="3793535" y="571500"/>
                </a:lnTo>
                <a:lnTo>
                  <a:pt x="3542446" y="508000"/>
                </a:lnTo>
                <a:lnTo>
                  <a:pt x="3391887" y="482600"/>
                </a:lnTo>
                <a:lnTo>
                  <a:pt x="3039789" y="393700"/>
                </a:lnTo>
                <a:lnTo>
                  <a:pt x="2991968" y="393700"/>
                </a:lnTo>
                <a:lnTo>
                  <a:pt x="2847975" y="355600"/>
                </a:lnTo>
                <a:lnTo>
                  <a:pt x="3435846" y="355600"/>
                </a:lnTo>
                <a:lnTo>
                  <a:pt x="3825401" y="457200"/>
                </a:lnTo>
                <a:lnTo>
                  <a:pt x="4029136" y="508000"/>
                </a:lnTo>
                <a:lnTo>
                  <a:pt x="4080279" y="508000"/>
                </a:lnTo>
                <a:lnTo>
                  <a:pt x="4182931" y="533400"/>
                </a:lnTo>
                <a:lnTo>
                  <a:pt x="4234473" y="533400"/>
                </a:lnTo>
                <a:lnTo>
                  <a:pt x="4286181" y="546100"/>
                </a:lnTo>
                <a:lnTo>
                  <a:pt x="4338071" y="546100"/>
                </a:lnTo>
                <a:lnTo>
                  <a:pt x="4390161" y="558800"/>
                </a:lnTo>
                <a:lnTo>
                  <a:pt x="5545266" y="558800"/>
                </a:lnTo>
                <a:lnTo>
                  <a:pt x="5453866" y="584200"/>
                </a:lnTo>
                <a:lnTo>
                  <a:pt x="5407542" y="609600"/>
                </a:lnTo>
                <a:lnTo>
                  <a:pt x="5360668" y="622300"/>
                </a:lnTo>
                <a:lnTo>
                  <a:pt x="5313144" y="622300"/>
                </a:lnTo>
                <a:lnTo>
                  <a:pt x="5264867" y="635000"/>
                </a:lnTo>
                <a:lnTo>
                  <a:pt x="5212249" y="647700"/>
                </a:lnTo>
                <a:close/>
              </a:path>
              <a:path w="6201409" h="1892300">
                <a:moveTo>
                  <a:pt x="5106510" y="660400"/>
                </a:moveTo>
                <a:lnTo>
                  <a:pt x="4229856" y="660400"/>
                </a:lnTo>
                <a:lnTo>
                  <a:pt x="4181024" y="647700"/>
                </a:lnTo>
                <a:lnTo>
                  <a:pt x="5159451" y="647700"/>
                </a:lnTo>
                <a:lnTo>
                  <a:pt x="5106510" y="660400"/>
                </a:lnTo>
                <a:close/>
              </a:path>
              <a:path w="6201409" h="1892300">
                <a:moveTo>
                  <a:pt x="4947184" y="673100"/>
                </a:moveTo>
                <a:lnTo>
                  <a:pt x="4327927" y="673100"/>
                </a:lnTo>
                <a:lnTo>
                  <a:pt x="4278819" y="660400"/>
                </a:lnTo>
                <a:lnTo>
                  <a:pt x="5000340" y="660400"/>
                </a:lnTo>
                <a:lnTo>
                  <a:pt x="4947184" y="673100"/>
                </a:lnTo>
                <a:close/>
              </a:path>
              <a:path w="6201409" h="1892300">
                <a:moveTo>
                  <a:pt x="4633358" y="685800"/>
                </a:moveTo>
                <a:lnTo>
                  <a:pt x="4476254" y="685800"/>
                </a:lnTo>
                <a:lnTo>
                  <a:pt x="4426632" y="673100"/>
                </a:lnTo>
                <a:lnTo>
                  <a:pt x="4685709" y="673100"/>
                </a:lnTo>
                <a:lnTo>
                  <a:pt x="4633358" y="685800"/>
                </a:lnTo>
                <a:close/>
              </a:path>
              <a:path w="6201409" h="1892300">
                <a:moveTo>
                  <a:pt x="805490" y="1892300"/>
                </a:moveTo>
                <a:lnTo>
                  <a:pt x="759562" y="1892300"/>
                </a:lnTo>
                <a:lnTo>
                  <a:pt x="710968" y="1879600"/>
                </a:lnTo>
                <a:lnTo>
                  <a:pt x="658904" y="1866900"/>
                </a:lnTo>
                <a:lnTo>
                  <a:pt x="615694" y="1841500"/>
                </a:lnTo>
                <a:lnTo>
                  <a:pt x="580342" y="1816100"/>
                </a:lnTo>
                <a:lnTo>
                  <a:pt x="551857" y="1790700"/>
                </a:lnTo>
                <a:lnTo>
                  <a:pt x="529243" y="1752600"/>
                </a:lnTo>
                <a:lnTo>
                  <a:pt x="511507" y="1714500"/>
                </a:lnTo>
                <a:lnTo>
                  <a:pt x="497656" y="1651000"/>
                </a:lnTo>
                <a:lnTo>
                  <a:pt x="486695" y="1587500"/>
                </a:lnTo>
                <a:lnTo>
                  <a:pt x="484166" y="1536700"/>
                </a:lnTo>
                <a:lnTo>
                  <a:pt x="485182" y="1498600"/>
                </a:lnTo>
                <a:lnTo>
                  <a:pt x="485834" y="1460500"/>
                </a:lnTo>
                <a:lnTo>
                  <a:pt x="864611" y="1460500"/>
                </a:lnTo>
                <a:lnTo>
                  <a:pt x="909144" y="1485900"/>
                </a:lnTo>
                <a:lnTo>
                  <a:pt x="580967" y="1485900"/>
                </a:lnTo>
                <a:lnTo>
                  <a:pt x="573582" y="1536700"/>
                </a:lnTo>
                <a:lnTo>
                  <a:pt x="575156" y="1587500"/>
                </a:lnTo>
                <a:lnTo>
                  <a:pt x="583510" y="1625600"/>
                </a:lnTo>
                <a:lnTo>
                  <a:pt x="596464" y="1676400"/>
                </a:lnTo>
                <a:lnTo>
                  <a:pt x="617515" y="1714500"/>
                </a:lnTo>
                <a:lnTo>
                  <a:pt x="648547" y="1752600"/>
                </a:lnTo>
                <a:lnTo>
                  <a:pt x="687864" y="1778000"/>
                </a:lnTo>
                <a:lnTo>
                  <a:pt x="733772" y="1790700"/>
                </a:lnTo>
                <a:lnTo>
                  <a:pt x="784578" y="1803400"/>
                </a:lnTo>
                <a:lnTo>
                  <a:pt x="962469" y="1803400"/>
                </a:lnTo>
                <a:lnTo>
                  <a:pt x="955618" y="1816100"/>
                </a:lnTo>
                <a:lnTo>
                  <a:pt x="923816" y="1841500"/>
                </a:lnTo>
                <a:lnTo>
                  <a:pt x="887963" y="1866900"/>
                </a:lnTo>
                <a:lnTo>
                  <a:pt x="848406" y="1879600"/>
                </a:lnTo>
                <a:lnTo>
                  <a:pt x="805490" y="1892300"/>
                </a:lnTo>
                <a:close/>
              </a:path>
              <a:path w="6201409" h="1892300">
                <a:moveTo>
                  <a:pt x="962469" y="1803400"/>
                </a:moveTo>
                <a:lnTo>
                  <a:pt x="784578" y="1803400"/>
                </a:lnTo>
                <a:lnTo>
                  <a:pt x="826584" y="1790700"/>
                </a:lnTo>
                <a:lnTo>
                  <a:pt x="861421" y="1778000"/>
                </a:lnTo>
                <a:lnTo>
                  <a:pt x="889460" y="1752600"/>
                </a:lnTo>
                <a:lnTo>
                  <a:pt x="911073" y="1714500"/>
                </a:lnTo>
                <a:lnTo>
                  <a:pt x="926631" y="1663700"/>
                </a:lnTo>
                <a:lnTo>
                  <a:pt x="927492" y="1663700"/>
                </a:lnTo>
                <a:lnTo>
                  <a:pt x="924479" y="1651000"/>
                </a:lnTo>
                <a:lnTo>
                  <a:pt x="921789" y="1638300"/>
                </a:lnTo>
                <a:lnTo>
                  <a:pt x="918291" y="1625600"/>
                </a:lnTo>
                <a:lnTo>
                  <a:pt x="912856" y="1625600"/>
                </a:lnTo>
                <a:lnTo>
                  <a:pt x="870752" y="1587500"/>
                </a:lnTo>
                <a:lnTo>
                  <a:pt x="826502" y="1562100"/>
                </a:lnTo>
                <a:lnTo>
                  <a:pt x="780332" y="1549400"/>
                </a:lnTo>
                <a:lnTo>
                  <a:pt x="732467" y="1524000"/>
                </a:lnTo>
                <a:lnTo>
                  <a:pt x="580967" y="1485900"/>
                </a:lnTo>
                <a:lnTo>
                  <a:pt x="909144" y="1485900"/>
                </a:lnTo>
                <a:lnTo>
                  <a:pt x="950690" y="1524000"/>
                </a:lnTo>
                <a:lnTo>
                  <a:pt x="990340" y="1549400"/>
                </a:lnTo>
                <a:lnTo>
                  <a:pt x="1013357" y="1574800"/>
                </a:lnTo>
                <a:lnTo>
                  <a:pt x="1026607" y="1612900"/>
                </a:lnTo>
                <a:lnTo>
                  <a:pt x="1029688" y="1638300"/>
                </a:lnTo>
                <a:lnTo>
                  <a:pt x="1022195" y="1676400"/>
                </a:lnTo>
                <a:lnTo>
                  <a:pt x="1013592" y="1701800"/>
                </a:lnTo>
                <a:lnTo>
                  <a:pt x="1004384" y="1727200"/>
                </a:lnTo>
                <a:lnTo>
                  <a:pt x="994288" y="1739900"/>
                </a:lnTo>
                <a:lnTo>
                  <a:pt x="983022" y="1765300"/>
                </a:lnTo>
                <a:lnTo>
                  <a:pt x="962469" y="1803400"/>
                </a:lnTo>
                <a:close/>
              </a:path>
              <a:path w="6201409" h="1892300">
                <a:moveTo>
                  <a:pt x="11030" y="1663700"/>
                </a:moveTo>
                <a:lnTo>
                  <a:pt x="2528" y="1651000"/>
                </a:lnTo>
                <a:lnTo>
                  <a:pt x="25666" y="1651000"/>
                </a:lnTo>
                <a:lnTo>
                  <a:pt x="11030" y="1663700"/>
                </a:lnTo>
                <a:close/>
              </a:path>
            </a:pathLst>
          </a:custGeom>
          <a:solidFill>
            <a:srgbClr val="F5BE4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16000" y="2732450"/>
            <a:ext cx="10160000" cy="14998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16000" y="4724554"/>
            <a:ext cx="10160000" cy="1454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rgbClr val="FFBD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1B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-5504088" y="288872"/>
            <a:ext cx="23200177" cy="46418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50" b="1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559135" y="2360073"/>
            <a:ext cx="9554845" cy="1720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rgbClr val="FFBD5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3/31/2022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DUF2isFWsqVSYhbaACYtbgcLi_YjDqpE3GLQIVgkKQg/edit#gid%3D69851113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google.com/spreadsheets/d/1DUF2isFWsqVSYhbaACYtbgcLi_YjDqpE3GLQIVgkKQg/edit#gid%3D6985111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613945" y="290610"/>
            <a:ext cx="1082354" cy="1110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4215" y="438912"/>
            <a:ext cx="1255496" cy="10386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075239" y="2628900"/>
            <a:ext cx="10137522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6000" b="0" spc="-95" dirty="0">
                <a:solidFill>
                  <a:srgbClr val="000000"/>
                </a:solidFill>
                <a:latin typeface="Trebuchet MS"/>
                <a:cs typeface="Trebuchet MS"/>
              </a:rPr>
              <a:t>SMART</a:t>
            </a:r>
            <a:r>
              <a:rPr sz="6000" b="0" spc="-540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sz="6000" b="0" spc="-210" dirty="0">
                <a:solidFill>
                  <a:srgbClr val="000000"/>
                </a:solidFill>
                <a:latin typeface="Trebuchet MS"/>
                <a:cs typeface="Trebuchet MS"/>
              </a:rPr>
              <a:t>DROP</a:t>
            </a:r>
            <a:endParaRPr sz="60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2600" y="5676900"/>
            <a:ext cx="4864889" cy="1994777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2800" dirty="0">
                <a:latin typeface="Carlito"/>
                <a:cs typeface="Carlito"/>
              </a:rPr>
              <a:t>202CS145 &amp; DHARANIDHAR R</a:t>
            </a:r>
            <a:r>
              <a:rPr sz="2800" spc="-135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P</a:t>
            </a: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800" dirty="0">
                <a:latin typeface="Carlito"/>
                <a:cs typeface="Carlito"/>
              </a:rPr>
              <a:t>202IT205 &amp; </a:t>
            </a:r>
            <a:r>
              <a:rPr sz="2800" spc="-5" dirty="0">
                <a:latin typeface="Carlito"/>
                <a:cs typeface="Carlito"/>
              </a:rPr>
              <a:t>ROHITH </a:t>
            </a:r>
            <a:r>
              <a:rPr sz="2800" dirty="0">
                <a:latin typeface="Carlito"/>
                <a:cs typeface="Carlito"/>
              </a:rPr>
              <a:t>R</a:t>
            </a:r>
            <a:r>
              <a:rPr sz="2800" spc="-7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V</a:t>
            </a:r>
          </a:p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2800" dirty="0">
                <a:latin typeface="Carlito"/>
                <a:cs typeface="Carlito"/>
              </a:rPr>
              <a:t>202IT235 &amp; </a:t>
            </a:r>
            <a:r>
              <a:rPr sz="2800" spc="-10" dirty="0">
                <a:latin typeface="Carlito"/>
                <a:cs typeface="Carlito"/>
              </a:rPr>
              <a:t>SUJITH</a:t>
            </a:r>
            <a:r>
              <a:rPr sz="2800" spc="-60" dirty="0">
                <a:latin typeface="Carlito"/>
                <a:cs typeface="Carlito"/>
              </a:rPr>
              <a:t> </a:t>
            </a:r>
            <a:r>
              <a:rPr sz="2800" dirty="0">
                <a:latin typeface="Carlito"/>
                <a:cs typeface="Carlito"/>
              </a:rPr>
              <a:t>A</a:t>
            </a: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2800" dirty="0">
                <a:latin typeface="Carlito"/>
                <a:cs typeface="Carlito"/>
              </a:rPr>
              <a:t>202IT255 &amp;</a:t>
            </a:r>
            <a:r>
              <a:rPr sz="2800" spc="-65" dirty="0">
                <a:latin typeface="Carlito"/>
                <a:cs typeface="Carlito"/>
              </a:rPr>
              <a:t> </a:t>
            </a:r>
            <a:r>
              <a:rPr sz="2800" spc="-25" dirty="0">
                <a:latin typeface="Carlito"/>
                <a:cs typeface="Carlito"/>
              </a:rPr>
              <a:t>VASUDHAVAN</a:t>
            </a:r>
            <a:endParaRPr sz="2800" dirty="0">
              <a:latin typeface="Carlito"/>
              <a:cs typeface="Carli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411200" y="5676900"/>
            <a:ext cx="3124200" cy="21672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latin typeface="Carlito"/>
                <a:cs typeface="Carlito"/>
              </a:rPr>
              <a:t>Under guidance</a:t>
            </a:r>
            <a:r>
              <a:rPr sz="2800" spc="-110" dirty="0">
                <a:latin typeface="Carlito"/>
                <a:cs typeface="Carlito"/>
              </a:rPr>
              <a:t> </a:t>
            </a:r>
            <a:r>
              <a:rPr sz="2800" spc="-5" dirty="0">
                <a:latin typeface="Carlito"/>
                <a:cs typeface="Carlito"/>
              </a:rPr>
              <a:t>of  </a:t>
            </a:r>
            <a:r>
              <a:rPr sz="2800" spc="-30" dirty="0">
                <a:latin typeface="Carlito"/>
                <a:cs typeface="Carlito"/>
              </a:rPr>
              <a:t>Dr.PRADEESH </a:t>
            </a:r>
            <a:r>
              <a:rPr sz="2800" dirty="0">
                <a:latin typeface="Carlito"/>
                <a:cs typeface="Carlito"/>
              </a:rPr>
              <a:t>E </a:t>
            </a:r>
            <a:r>
              <a:rPr sz="2800" spc="10" dirty="0">
                <a:latin typeface="Carlito"/>
                <a:cs typeface="Carlito"/>
              </a:rPr>
              <a:t>L,  </a:t>
            </a:r>
            <a:r>
              <a:rPr sz="2800" spc="-30" dirty="0">
                <a:latin typeface="Carlito"/>
                <a:cs typeface="Carlito"/>
              </a:rPr>
              <a:t>HACKATHON </a:t>
            </a:r>
            <a:r>
              <a:rPr sz="2800" spc="-15" dirty="0">
                <a:latin typeface="Carlito"/>
                <a:cs typeface="Carlito"/>
              </a:rPr>
              <a:t>LAB,  </a:t>
            </a:r>
            <a:r>
              <a:rPr sz="2800" spc="-65" dirty="0">
                <a:latin typeface="Carlito"/>
                <a:cs typeface="Carlito"/>
              </a:rPr>
              <a:t>BIT,</a:t>
            </a:r>
            <a:endParaRPr sz="2800" dirty="0">
              <a:latin typeface="Carlito"/>
              <a:cs typeface="Carlito"/>
            </a:endParaRPr>
          </a:p>
          <a:p>
            <a:pPr marL="12700">
              <a:lnSpc>
                <a:spcPct val="100000"/>
              </a:lnSpc>
            </a:pPr>
            <a:r>
              <a:rPr sz="2800" spc="-40" dirty="0">
                <a:latin typeface="Carlito"/>
                <a:cs typeface="Carlito"/>
              </a:rPr>
              <a:t>Sathy.</a:t>
            </a:r>
            <a:endParaRPr sz="2800" dirty="0">
              <a:latin typeface="Carlito"/>
              <a:cs typeface="Carlito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0425430" y="243586"/>
            <a:ext cx="1551940" cy="1245870"/>
            <a:chOff x="10425430" y="243586"/>
            <a:chExt cx="1551940" cy="1245870"/>
          </a:xfrm>
        </p:grpSpPr>
        <p:sp>
          <p:nvSpPr>
            <p:cNvPr id="8" name="object 8"/>
            <p:cNvSpPr/>
            <p:nvPr/>
          </p:nvSpPr>
          <p:spPr>
            <a:xfrm>
              <a:off x="10431780" y="249936"/>
              <a:ext cx="1539240" cy="1233170"/>
            </a:xfrm>
            <a:custGeom>
              <a:avLst/>
              <a:gdLst/>
              <a:ahLst/>
              <a:cxnLst/>
              <a:rect l="l" t="t" r="r" b="b"/>
              <a:pathLst>
                <a:path w="1539240" h="1233170">
                  <a:moveTo>
                    <a:pt x="1539240" y="0"/>
                  </a:moveTo>
                  <a:lnTo>
                    <a:pt x="0" y="0"/>
                  </a:lnTo>
                  <a:lnTo>
                    <a:pt x="0" y="1232916"/>
                  </a:lnTo>
                  <a:lnTo>
                    <a:pt x="1539240" y="1232916"/>
                  </a:lnTo>
                  <a:lnTo>
                    <a:pt x="153924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0431780" y="249936"/>
              <a:ext cx="1539240" cy="1233170"/>
            </a:xfrm>
            <a:custGeom>
              <a:avLst/>
              <a:gdLst/>
              <a:ahLst/>
              <a:cxnLst/>
              <a:rect l="l" t="t" r="r" b="b"/>
              <a:pathLst>
                <a:path w="1539240" h="1233170">
                  <a:moveTo>
                    <a:pt x="0" y="1232916"/>
                  </a:moveTo>
                  <a:lnTo>
                    <a:pt x="1539240" y="1232916"/>
                  </a:lnTo>
                  <a:lnTo>
                    <a:pt x="1539240" y="0"/>
                  </a:lnTo>
                  <a:lnTo>
                    <a:pt x="0" y="0"/>
                  </a:lnTo>
                  <a:lnTo>
                    <a:pt x="0" y="1232916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77300" y="5"/>
            <a:ext cx="9410700" cy="10287000"/>
          </a:xfrm>
          <a:custGeom>
            <a:avLst/>
            <a:gdLst/>
            <a:ahLst/>
            <a:cxnLst/>
            <a:rect l="l" t="t" r="r" b="b"/>
            <a:pathLst>
              <a:path w="9410700" h="10287000">
                <a:moveTo>
                  <a:pt x="0" y="10287000"/>
                </a:moveTo>
                <a:lnTo>
                  <a:pt x="9410699" y="10287000"/>
                </a:lnTo>
                <a:lnTo>
                  <a:pt x="9410699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001B4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5"/>
            <a:ext cx="8877300" cy="10287000"/>
            <a:chOff x="0" y="5"/>
            <a:chExt cx="88773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5"/>
              <a:ext cx="8801100" cy="10287000"/>
            </a:xfrm>
            <a:custGeom>
              <a:avLst/>
              <a:gdLst/>
              <a:ahLst/>
              <a:cxnLst/>
              <a:rect l="l" t="t" r="r" b="b"/>
              <a:pathLst>
                <a:path w="8801100" h="10287000">
                  <a:moveTo>
                    <a:pt x="0" y="10287000"/>
                  </a:moveTo>
                  <a:lnTo>
                    <a:pt x="8801100" y="10287000"/>
                  </a:lnTo>
                  <a:lnTo>
                    <a:pt x="8801100" y="0"/>
                  </a:lnTo>
                  <a:lnTo>
                    <a:pt x="0" y="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001B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01100" y="5"/>
              <a:ext cx="76200" cy="10287000"/>
            </a:xfrm>
            <a:custGeom>
              <a:avLst/>
              <a:gdLst/>
              <a:ahLst/>
              <a:cxnLst/>
              <a:rect l="l" t="t" r="r" b="b"/>
              <a:pathLst>
                <a:path w="76200" h="10287000">
                  <a:moveTo>
                    <a:pt x="0" y="0"/>
                  </a:moveTo>
                  <a:lnTo>
                    <a:pt x="76199" y="0"/>
                  </a:lnTo>
                  <a:lnTo>
                    <a:pt x="76199" y="10286994"/>
                  </a:lnTo>
                  <a:lnTo>
                    <a:pt x="0" y="102869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B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947219" y="2378743"/>
            <a:ext cx="577977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400"/>
              </a:lnSpc>
              <a:spcBef>
                <a:spcPts val="100"/>
              </a:spcBef>
            </a:pPr>
            <a:r>
              <a:rPr sz="2450" spc="110" dirty="0">
                <a:solidFill>
                  <a:srgbClr val="E7EDF1"/>
                </a:solidFill>
                <a:latin typeface="Verdana"/>
                <a:cs typeface="Verdana"/>
              </a:rPr>
              <a:t>Perpetual</a:t>
            </a:r>
            <a:r>
              <a:rPr sz="2450" spc="-105" dirty="0">
                <a:solidFill>
                  <a:srgbClr val="E7EDF1"/>
                </a:solidFill>
                <a:latin typeface="Verdana"/>
                <a:cs typeface="Verdana"/>
              </a:rPr>
              <a:t> </a:t>
            </a:r>
            <a:r>
              <a:rPr sz="2450" spc="120" dirty="0">
                <a:solidFill>
                  <a:srgbClr val="E7EDF1"/>
                </a:solidFill>
                <a:latin typeface="Verdana"/>
                <a:cs typeface="Verdana"/>
              </a:rPr>
              <a:t>monitoring</a:t>
            </a:r>
            <a:r>
              <a:rPr sz="2450" spc="-100" dirty="0">
                <a:solidFill>
                  <a:srgbClr val="E7EDF1"/>
                </a:solidFill>
                <a:latin typeface="Verdana"/>
                <a:cs typeface="Verdana"/>
              </a:rPr>
              <a:t> </a:t>
            </a:r>
            <a:r>
              <a:rPr sz="2450" spc="60" dirty="0">
                <a:solidFill>
                  <a:srgbClr val="E7EDF1"/>
                </a:solidFill>
                <a:latin typeface="Verdana"/>
                <a:cs typeface="Verdana"/>
              </a:rPr>
              <a:t>of</a:t>
            </a:r>
            <a:r>
              <a:rPr sz="2450" spc="-100" dirty="0">
                <a:solidFill>
                  <a:srgbClr val="E7EDF1"/>
                </a:solidFill>
                <a:latin typeface="Verdana"/>
                <a:cs typeface="Verdana"/>
              </a:rPr>
              <a:t> </a:t>
            </a:r>
            <a:r>
              <a:rPr sz="2450" spc="65" dirty="0">
                <a:solidFill>
                  <a:srgbClr val="E7EDF1"/>
                </a:solidFill>
                <a:latin typeface="Verdana"/>
                <a:cs typeface="Verdana"/>
              </a:rPr>
              <a:t>their</a:t>
            </a:r>
            <a:r>
              <a:rPr sz="2450" spc="-100" dirty="0">
                <a:solidFill>
                  <a:srgbClr val="E7EDF1"/>
                </a:solidFill>
                <a:latin typeface="Verdana"/>
                <a:cs typeface="Verdana"/>
              </a:rPr>
              <a:t> </a:t>
            </a:r>
            <a:r>
              <a:rPr sz="2450" spc="125" dirty="0">
                <a:solidFill>
                  <a:srgbClr val="E7EDF1"/>
                </a:solidFill>
                <a:latin typeface="Verdana"/>
                <a:cs typeface="Verdana"/>
              </a:rPr>
              <a:t>body  </a:t>
            </a:r>
            <a:r>
              <a:rPr sz="2450" spc="75" dirty="0">
                <a:solidFill>
                  <a:srgbClr val="E7EDF1"/>
                </a:solidFill>
                <a:latin typeface="Verdana"/>
                <a:cs typeface="Verdana"/>
              </a:rPr>
              <a:t>hydration</a:t>
            </a:r>
            <a:r>
              <a:rPr sz="1850" spc="75" dirty="0">
                <a:solidFill>
                  <a:srgbClr val="E7EDF1"/>
                </a:solidFill>
                <a:latin typeface="Arial"/>
                <a:cs typeface="Arial"/>
              </a:rPr>
              <a:t>.</a:t>
            </a:r>
            <a:endParaRPr sz="18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47219" y="5064869"/>
            <a:ext cx="654113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400"/>
              </a:lnSpc>
              <a:spcBef>
                <a:spcPts val="100"/>
              </a:spcBef>
            </a:pPr>
            <a:r>
              <a:rPr sz="2450" spc="15" dirty="0">
                <a:solidFill>
                  <a:srgbClr val="E7EDF1"/>
                </a:solidFill>
                <a:latin typeface="Verdana"/>
                <a:cs typeface="Verdana"/>
              </a:rPr>
              <a:t>Users</a:t>
            </a:r>
            <a:r>
              <a:rPr sz="2450" spc="-105" dirty="0">
                <a:solidFill>
                  <a:srgbClr val="E7EDF1"/>
                </a:solidFill>
                <a:latin typeface="Verdana"/>
                <a:cs typeface="Verdana"/>
              </a:rPr>
              <a:t> </a:t>
            </a:r>
            <a:r>
              <a:rPr sz="2450" spc="160" dirty="0">
                <a:solidFill>
                  <a:srgbClr val="E7EDF1"/>
                </a:solidFill>
                <a:latin typeface="Verdana"/>
                <a:cs typeface="Verdana"/>
              </a:rPr>
              <a:t>could</a:t>
            </a:r>
            <a:r>
              <a:rPr sz="2450" spc="-100" dirty="0">
                <a:solidFill>
                  <a:srgbClr val="E7EDF1"/>
                </a:solidFill>
                <a:latin typeface="Verdana"/>
                <a:cs typeface="Verdana"/>
              </a:rPr>
              <a:t> </a:t>
            </a:r>
            <a:r>
              <a:rPr sz="2450" spc="160" dirty="0">
                <a:solidFill>
                  <a:srgbClr val="E7EDF1"/>
                </a:solidFill>
                <a:latin typeface="Verdana"/>
                <a:cs typeface="Verdana"/>
              </a:rPr>
              <a:t>be</a:t>
            </a:r>
            <a:r>
              <a:rPr sz="2450" spc="-105" dirty="0">
                <a:solidFill>
                  <a:srgbClr val="E7EDF1"/>
                </a:solidFill>
                <a:latin typeface="Verdana"/>
                <a:cs typeface="Verdana"/>
              </a:rPr>
              <a:t> </a:t>
            </a:r>
            <a:r>
              <a:rPr sz="2450" spc="125" dirty="0">
                <a:solidFill>
                  <a:srgbClr val="E7EDF1"/>
                </a:solidFill>
                <a:latin typeface="Verdana"/>
                <a:cs typeface="Verdana"/>
              </a:rPr>
              <a:t>protected</a:t>
            </a:r>
            <a:r>
              <a:rPr sz="2450" spc="-100" dirty="0">
                <a:solidFill>
                  <a:srgbClr val="E7EDF1"/>
                </a:solidFill>
                <a:latin typeface="Verdana"/>
                <a:cs typeface="Verdana"/>
              </a:rPr>
              <a:t> </a:t>
            </a:r>
            <a:r>
              <a:rPr sz="2450" spc="105" dirty="0">
                <a:solidFill>
                  <a:srgbClr val="E7EDF1"/>
                </a:solidFill>
                <a:latin typeface="Verdana"/>
                <a:cs typeface="Verdana"/>
              </a:rPr>
              <a:t>from</a:t>
            </a:r>
            <a:r>
              <a:rPr sz="2450" spc="-105" dirty="0">
                <a:solidFill>
                  <a:srgbClr val="E7EDF1"/>
                </a:solidFill>
                <a:latin typeface="Verdana"/>
                <a:cs typeface="Verdana"/>
              </a:rPr>
              <a:t> </a:t>
            </a:r>
            <a:r>
              <a:rPr sz="2450" spc="125" dirty="0">
                <a:solidFill>
                  <a:srgbClr val="E7EDF1"/>
                </a:solidFill>
                <a:latin typeface="Verdana"/>
                <a:cs typeface="Verdana"/>
              </a:rPr>
              <a:t>Cardiac</a:t>
            </a:r>
            <a:r>
              <a:rPr sz="1850" spc="125" dirty="0">
                <a:solidFill>
                  <a:srgbClr val="E7EDF1"/>
                </a:solidFill>
                <a:latin typeface="Arial"/>
                <a:cs typeface="Arial"/>
              </a:rPr>
              <a:t>-  </a:t>
            </a:r>
            <a:r>
              <a:rPr sz="2450" spc="90" dirty="0">
                <a:solidFill>
                  <a:srgbClr val="E7EDF1"/>
                </a:solidFill>
                <a:latin typeface="Verdana"/>
                <a:cs typeface="Verdana"/>
              </a:rPr>
              <a:t>palpitations</a:t>
            </a:r>
            <a:r>
              <a:rPr sz="1850" spc="90" dirty="0">
                <a:solidFill>
                  <a:srgbClr val="E7EDF1"/>
                </a:solidFill>
                <a:latin typeface="Arial"/>
                <a:cs typeface="Arial"/>
              </a:rPr>
              <a:t>.</a:t>
            </a:r>
            <a:endParaRPr sz="18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7219" y="7896167"/>
            <a:ext cx="5417820" cy="3994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50" spc="25" dirty="0">
                <a:solidFill>
                  <a:srgbClr val="E7EDF1"/>
                </a:solidFill>
                <a:latin typeface="Verdana"/>
                <a:cs typeface="Verdana"/>
              </a:rPr>
              <a:t>They</a:t>
            </a:r>
            <a:r>
              <a:rPr sz="2450" spc="-110" dirty="0">
                <a:solidFill>
                  <a:srgbClr val="E7EDF1"/>
                </a:solidFill>
                <a:latin typeface="Verdana"/>
                <a:cs typeface="Verdana"/>
              </a:rPr>
              <a:t> </a:t>
            </a:r>
            <a:r>
              <a:rPr sz="2450" spc="95" dirty="0">
                <a:solidFill>
                  <a:srgbClr val="E7EDF1"/>
                </a:solidFill>
                <a:latin typeface="Verdana"/>
                <a:cs typeface="Verdana"/>
              </a:rPr>
              <a:t>get</a:t>
            </a:r>
            <a:r>
              <a:rPr sz="2450" spc="-105" dirty="0">
                <a:solidFill>
                  <a:srgbClr val="E7EDF1"/>
                </a:solidFill>
                <a:latin typeface="Verdana"/>
                <a:cs typeface="Verdana"/>
              </a:rPr>
              <a:t> </a:t>
            </a:r>
            <a:r>
              <a:rPr sz="2450" spc="95" dirty="0">
                <a:solidFill>
                  <a:srgbClr val="E7EDF1"/>
                </a:solidFill>
                <a:latin typeface="Verdana"/>
                <a:cs typeface="Verdana"/>
              </a:rPr>
              <a:t>to</a:t>
            </a:r>
            <a:r>
              <a:rPr sz="2450" spc="-110" dirty="0">
                <a:solidFill>
                  <a:srgbClr val="E7EDF1"/>
                </a:solidFill>
                <a:latin typeface="Verdana"/>
                <a:cs typeface="Verdana"/>
              </a:rPr>
              <a:t> </a:t>
            </a:r>
            <a:r>
              <a:rPr sz="2450" spc="15" dirty="0">
                <a:solidFill>
                  <a:srgbClr val="E7EDF1"/>
                </a:solidFill>
                <a:latin typeface="Verdana"/>
                <a:cs typeface="Verdana"/>
              </a:rPr>
              <a:t>live</a:t>
            </a:r>
            <a:r>
              <a:rPr sz="2450" spc="-105" dirty="0">
                <a:solidFill>
                  <a:srgbClr val="E7EDF1"/>
                </a:solidFill>
                <a:latin typeface="Verdana"/>
                <a:cs typeface="Verdana"/>
              </a:rPr>
              <a:t> </a:t>
            </a:r>
            <a:r>
              <a:rPr sz="2450" spc="25" dirty="0">
                <a:solidFill>
                  <a:srgbClr val="E7EDF1"/>
                </a:solidFill>
                <a:latin typeface="Verdana"/>
                <a:cs typeface="Verdana"/>
              </a:rPr>
              <a:t>a</a:t>
            </a:r>
            <a:r>
              <a:rPr sz="2450" spc="-110" dirty="0">
                <a:solidFill>
                  <a:srgbClr val="E7EDF1"/>
                </a:solidFill>
                <a:latin typeface="Verdana"/>
                <a:cs typeface="Verdana"/>
              </a:rPr>
              <a:t> </a:t>
            </a:r>
            <a:r>
              <a:rPr sz="2450" spc="120" dirty="0">
                <a:solidFill>
                  <a:srgbClr val="E7EDF1"/>
                </a:solidFill>
                <a:latin typeface="Verdana"/>
                <a:cs typeface="Verdana"/>
              </a:rPr>
              <a:t>happy</a:t>
            </a:r>
            <a:r>
              <a:rPr sz="2450" spc="-105" dirty="0">
                <a:solidFill>
                  <a:srgbClr val="E7EDF1"/>
                </a:solidFill>
                <a:latin typeface="Verdana"/>
                <a:cs typeface="Verdana"/>
              </a:rPr>
              <a:t> </a:t>
            </a:r>
            <a:r>
              <a:rPr sz="2450" spc="130" dirty="0">
                <a:solidFill>
                  <a:srgbClr val="E7EDF1"/>
                </a:solidFill>
                <a:latin typeface="Verdana"/>
                <a:cs typeface="Verdana"/>
              </a:rPr>
              <a:t>long</a:t>
            </a:r>
            <a:r>
              <a:rPr sz="2450" spc="-105" dirty="0">
                <a:solidFill>
                  <a:srgbClr val="E7EDF1"/>
                </a:solidFill>
                <a:latin typeface="Verdana"/>
                <a:cs typeface="Verdana"/>
              </a:rPr>
              <a:t> </a:t>
            </a:r>
            <a:r>
              <a:rPr sz="2450" spc="45" dirty="0">
                <a:solidFill>
                  <a:srgbClr val="E7EDF1"/>
                </a:solidFill>
                <a:latin typeface="Verdana"/>
                <a:cs typeface="Verdana"/>
              </a:rPr>
              <a:t>life</a:t>
            </a:r>
            <a:r>
              <a:rPr sz="1850" spc="45" dirty="0">
                <a:solidFill>
                  <a:srgbClr val="E7EDF1"/>
                </a:solidFill>
                <a:latin typeface="Arial"/>
                <a:cs typeface="Arial"/>
              </a:rPr>
              <a:t>.</a:t>
            </a:r>
            <a:endParaRPr sz="1850">
              <a:latin typeface="Arial"/>
              <a:cs typeface="Arial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5"/>
            <a:ext cx="2210435" cy="10287000"/>
            <a:chOff x="0" y="5"/>
            <a:chExt cx="2210435" cy="10287000"/>
          </a:xfrm>
        </p:grpSpPr>
        <p:sp>
          <p:nvSpPr>
            <p:cNvPr id="10" name="object 10"/>
            <p:cNvSpPr/>
            <p:nvPr/>
          </p:nvSpPr>
          <p:spPr>
            <a:xfrm>
              <a:off x="0" y="5"/>
              <a:ext cx="1027953" cy="1028699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0" y="8915269"/>
              <a:ext cx="2210435" cy="682625"/>
            </a:xfrm>
            <a:custGeom>
              <a:avLst/>
              <a:gdLst/>
              <a:ahLst/>
              <a:cxnLst/>
              <a:rect l="l" t="t" r="r" b="b"/>
              <a:pathLst>
                <a:path w="2210435" h="682625">
                  <a:moveTo>
                    <a:pt x="1867449" y="682418"/>
                  </a:moveTo>
                  <a:lnTo>
                    <a:pt x="1817936" y="678936"/>
                  </a:lnTo>
                  <a:lnTo>
                    <a:pt x="1770580" y="668803"/>
                  </a:lnTo>
                  <a:lnTo>
                    <a:pt x="1725879" y="652491"/>
                  </a:lnTo>
                  <a:lnTo>
                    <a:pt x="1684332" y="630469"/>
                  </a:lnTo>
                  <a:lnTo>
                    <a:pt x="1646435" y="603208"/>
                  </a:lnTo>
                  <a:lnTo>
                    <a:pt x="1612688" y="571179"/>
                  </a:lnTo>
                  <a:lnTo>
                    <a:pt x="1583588" y="534852"/>
                  </a:lnTo>
                  <a:lnTo>
                    <a:pt x="1559632" y="494698"/>
                  </a:lnTo>
                  <a:lnTo>
                    <a:pt x="1541319" y="451186"/>
                  </a:lnTo>
                  <a:lnTo>
                    <a:pt x="1529146" y="404788"/>
                  </a:lnTo>
                  <a:lnTo>
                    <a:pt x="0" y="404788"/>
                  </a:lnTo>
                  <a:lnTo>
                    <a:pt x="0" y="277629"/>
                  </a:lnTo>
                  <a:lnTo>
                    <a:pt x="1527019" y="277629"/>
                  </a:lnTo>
                  <a:lnTo>
                    <a:pt x="1539708" y="231746"/>
                  </a:lnTo>
                  <a:lnTo>
                    <a:pt x="1558321" y="188533"/>
                  </a:lnTo>
                  <a:lnTo>
                    <a:pt x="1582398" y="148500"/>
                  </a:lnTo>
                  <a:lnTo>
                    <a:pt x="1611479" y="112153"/>
                  </a:lnTo>
                  <a:lnTo>
                    <a:pt x="1645106" y="80003"/>
                  </a:lnTo>
                  <a:lnTo>
                    <a:pt x="1682817" y="52558"/>
                  </a:lnTo>
                  <a:lnTo>
                    <a:pt x="1724154" y="30327"/>
                  </a:lnTo>
                  <a:lnTo>
                    <a:pt x="1768656" y="13817"/>
                  </a:lnTo>
                  <a:lnTo>
                    <a:pt x="1815866" y="3539"/>
                  </a:lnTo>
                  <a:lnTo>
                    <a:pt x="1865322" y="0"/>
                  </a:lnTo>
                  <a:lnTo>
                    <a:pt x="1912330" y="3111"/>
                  </a:lnTo>
                  <a:lnTo>
                    <a:pt x="1957344" y="12176"/>
                  </a:lnTo>
                  <a:lnTo>
                    <a:pt x="1999965" y="26789"/>
                  </a:lnTo>
                  <a:lnTo>
                    <a:pt x="2039793" y="46546"/>
                  </a:lnTo>
                  <a:lnTo>
                    <a:pt x="2076429" y="71042"/>
                  </a:lnTo>
                  <a:lnTo>
                    <a:pt x="2109475" y="99872"/>
                  </a:lnTo>
                  <a:lnTo>
                    <a:pt x="2138531" y="132632"/>
                  </a:lnTo>
                  <a:lnTo>
                    <a:pt x="2163199" y="168916"/>
                  </a:lnTo>
                  <a:lnTo>
                    <a:pt x="2183079" y="208321"/>
                  </a:lnTo>
                  <a:lnTo>
                    <a:pt x="2197774" y="250441"/>
                  </a:lnTo>
                  <a:lnTo>
                    <a:pt x="2206883" y="294872"/>
                  </a:lnTo>
                  <a:lnTo>
                    <a:pt x="2210008" y="341209"/>
                  </a:lnTo>
                  <a:lnTo>
                    <a:pt x="2206884" y="387545"/>
                  </a:lnTo>
                  <a:lnTo>
                    <a:pt x="2197784" y="431976"/>
                  </a:lnTo>
                  <a:lnTo>
                    <a:pt x="2183113" y="474096"/>
                  </a:lnTo>
                  <a:lnTo>
                    <a:pt x="2163278" y="513501"/>
                  </a:lnTo>
                  <a:lnTo>
                    <a:pt x="2138685" y="549785"/>
                  </a:lnTo>
                  <a:lnTo>
                    <a:pt x="2109740" y="582545"/>
                  </a:lnTo>
                  <a:lnTo>
                    <a:pt x="2076851" y="611375"/>
                  </a:lnTo>
                  <a:lnTo>
                    <a:pt x="2040423" y="635871"/>
                  </a:lnTo>
                  <a:lnTo>
                    <a:pt x="2000862" y="655628"/>
                  </a:lnTo>
                  <a:lnTo>
                    <a:pt x="1958576" y="670241"/>
                  </a:lnTo>
                  <a:lnTo>
                    <a:pt x="1913969" y="679306"/>
                  </a:lnTo>
                  <a:lnTo>
                    <a:pt x="1867449" y="682418"/>
                  </a:lnTo>
                  <a:close/>
                </a:path>
              </a:pathLst>
            </a:custGeom>
            <a:solidFill>
              <a:srgbClr val="42B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/>
          <p:nvPr/>
        </p:nvSpPr>
        <p:spPr>
          <a:xfrm>
            <a:off x="8880164" y="2733799"/>
            <a:ext cx="733425" cy="299085"/>
          </a:xfrm>
          <a:custGeom>
            <a:avLst/>
            <a:gdLst/>
            <a:ahLst/>
            <a:cxnLst/>
            <a:rect l="l" t="t" r="r" b="b"/>
            <a:pathLst>
              <a:path w="733425" h="299085">
                <a:moveTo>
                  <a:pt x="585822" y="299036"/>
                </a:moveTo>
                <a:lnTo>
                  <a:pt x="534296" y="289822"/>
                </a:lnTo>
                <a:lnTo>
                  <a:pt x="490592" y="264327"/>
                </a:lnTo>
                <a:lnTo>
                  <a:pt x="458060" y="225772"/>
                </a:lnTo>
                <a:lnTo>
                  <a:pt x="440054" y="177379"/>
                </a:lnTo>
                <a:lnTo>
                  <a:pt x="0" y="177379"/>
                </a:lnTo>
                <a:lnTo>
                  <a:pt x="0" y="121657"/>
                </a:lnTo>
                <a:lnTo>
                  <a:pt x="439137" y="121657"/>
                </a:lnTo>
                <a:lnTo>
                  <a:pt x="457530" y="73656"/>
                </a:lnTo>
                <a:lnTo>
                  <a:pt x="490019" y="35057"/>
                </a:lnTo>
                <a:lnTo>
                  <a:pt x="533508" y="9344"/>
                </a:lnTo>
                <a:lnTo>
                  <a:pt x="584905" y="0"/>
                </a:lnTo>
                <a:lnTo>
                  <a:pt x="632035" y="7615"/>
                </a:lnTo>
                <a:lnTo>
                  <a:pt x="672828" y="28826"/>
                </a:lnTo>
                <a:lnTo>
                  <a:pt x="704908" y="61181"/>
                </a:lnTo>
                <a:lnTo>
                  <a:pt x="725899" y="102229"/>
                </a:lnTo>
                <a:lnTo>
                  <a:pt x="733424" y="149518"/>
                </a:lnTo>
                <a:lnTo>
                  <a:pt x="725906" y="196807"/>
                </a:lnTo>
                <a:lnTo>
                  <a:pt x="704967" y="237855"/>
                </a:lnTo>
                <a:lnTo>
                  <a:pt x="673026" y="270210"/>
                </a:lnTo>
                <a:lnTo>
                  <a:pt x="632505" y="291421"/>
                </a:lnTo>
                <a:lnTo>
                  <a:pt x="585822" y="299036"/>
                </a:lnTo>
                <a:close/>
              </a:path>
            </a:pathLst>
          </a:custGeom>
          <a:solidFill>
            <a:srgbClr val="42B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40632" y="5387835"/>
            <a:ext cx="733425" cy="299085"/>
          </a:xfrm>
          <a:custGeom>
            <a:avLst/>
            <a:gdLst/>
            <a:ahLst/>
            <a:cxnLst/>
            <a:rect l="l" t="t" r="r" b="b"/>
            <a:pathLst>
              <a:path w="733425" h="299085">
                <a:moveTo>
                  <a:pt x="585822" y="299036"/>
                </a:moveTo>
                <a:lnTo>
                  <a:pt x="534296" y="289822"/>
                </a:lnTo>
                <a:lnTo>
                  <a:pt x="490592" y="264327"/>
                </a:lnTo>
                <a:lnTo>
                  <a:pt x="458060" y="225772"/>
                </a:lnTo>
                <a:lnTo>
                  <a:pt x="440054" y="177379"/>
                </a:lnTo>
                <a:lnTo>
                  <a:pt x="0" y="177379"/>
                </a:lnTo>
                <a:lnTo>
                  <a:pt x="0" y="121657"/>
                </a:lnTo>
                <a:lnTo>
                  <a:pt x="439137" y="121657"/>
                </a:lnTo>
                <a:lnTo>
                  <a:pt x="457530" y="73656"/>
                </a:lnTo>
                <a:lnTo>
                  <a:pt x="490019" y="35057"/>
                </a:lnTo>
                <a:lnTo>
                  <a:pt x="533508" y="9344"/>
                </a:lnTo>
                <a:lnTo>
                  <a:pt x="584905" y="0"/>
                </a:lnTo>
                <a:lnTo>
                  <a:pt x="632035" y="7615"/>
                </a:lnTo>
                <a:lnTo>
                  <a:pt x="672828" y="28826"/>
                </a:lnTo>
                <a:lnTo>
                  <a:pt x="704908" y="61181"/>
                </a:lnTo>
                <a:lnTo>
                  <a:pt x="725899" y="102229"/>
                </a:lnTo>
                <a:lnTo>
                  <a:pt x="733424" y="149518"/>
                </a:lnTo>
                <a:lnTo>
                  <a:pt x="725906" y="196807"/>
                </a:lnTo>
                <a:lnTo>
                  <a:pt x="704967" y="237855"/>
                </a:lnTo>
                <a:lnTo>
                  <a:pt x="673026" y="270210"/>
                </a:lnTo>
                <a:lnTo>
                  <a:pt x="632505" y="291421"/>
                </a:lnTo>
                <a:lnTo>
                  <a:pt x="585822" y="299036"/>
                </a:lnTo>
                <a:close/>
              </a:path>
            </a:pathLst>
          </a:custGeom>
          <a:solidFill>
            <a:srgbClr val="42B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8880164" y="7951020"/>
            <a:ext cx="733425" cy="299085"/>
          </a:xfrm>
          <a:custGeom>
            <a:avLst/>
            <a:gdLst/>
            <a:ahLst/>
            <a:cxnLst/>
            <a:rect l="l" t="t" r="r" b="b"/>
            <a:pathLst>
              <a:path w="733425" h="299084">
                <a:moveTo>
                  <a:pt x="585822" y="299036"/>
                </a:moveTo>
                <a:lnTo>
                  <a:pt x="534296" y="289822"/>
                </a:lnTo>
                <a:lnTo>
                  <a:pt x="490592" y="264327"/>
                </a:lnTo>
                <a:lnTo>
                  <a:pt x="458060" y="225772"/>
                </a:lnTo>
                <a:lnTo>
                  <a:pt x="440054" y="177379"/>
                </a:lnTo>
                <a:lnTo>
                  <a:pt x="0" y="177379"/>
                </a:lnTo>
                <a:lnTo>
                  <a:pt x="0" y="121657"/>
                </a:lnTo>
                <a:lnTo>
                  <a:pt x="439137" y="121657"/>
                </a:lnTo>
                <a:lnTo>
                  <a:pt x="457530" y="73656"/>
                </a:lnTo>
                <a:lnTo>
                  <a:pt x="490019" y="35057"/>
                </a:lnTo>
                <a:lnTo>
                  <a:pt x="533508" y="9344"/>
                </a:lnTo>
                <a:lnTo>
                  <a:pt x="584905" y="0"/>
                </a:lnTo>
                <a:lnTo>
                  <a:pt x="632035" y="7615"/>
                </a:lnTo>
                <a:lnTo>
                  <a:pt x="672828" y="28826"/>
                </a:lnTo>
                <a:lnTo>
                  <a:pt x="704908" y="61181"/>
                </a:lnTo>
                <a:lnTo>
                  <a:pt x="725899" y="102229"/>
                </a:lnTo>
                <a:lnTo>
                  <a:pt x="733424" y="149518"/>
                </a:lnTo>
                <a:lnTo>
                  <a:pt x="725906" y="196807"/>
                </a:lnTo>
                <a:lnTo>
                  <a:pt x="704967" y="237855"/>
                </a:lnTo>
                <a:lnTo>
                  <a:pt x="673026" y="270210"/>
                </a:lnTo>
                <a:lnTo>
                  <a:pt x="632505" y="291421"/>
                </a:lnTo>
                <a:lnTo>
                  <a:pt x="585822" y="299036"/>
                </a:lnTo>
                <a:close/>
              </a:path>
            </a:pathLst>
          </a:custGeom>
          <a:solidFill>
            <a:srgbClr val="42B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16000" y="764617"/>
            <a:ext cx="515302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195" dirty="0">
                <a:solidFill>
                  <a:srgbClr val="7DD957"/>
                </a:solidFill>
                <a:latin typeface="Trebuchet MS"/>
                <a:cs typeface="Trebuchet MS"/>
              </a:rPr>
              <a:t>SOCIAL</a:t>
            </a:r>
            <a:r>
              <a:rPr sz="5000" b="1" spc="-300" dirty="0">
                <a:solidFill>
                  <a:srgbClr val="7DD957"/>
                </a:solidFill>
                <a:latin typeface="Trebuchet MS"/>
                <a:cs typeface="Trebuchet MS"/>
              </a:rPr>
              <a:t> </a:t>
            </a:r>
            <a:r>
              <a:rPr sz="5000" b="1" spc="215" dirty="0">
                <a:solidFill>
                  <a:srgbClr val="7DD957"/>
                </a:solidFill>
                <a:latin typeface="Trebuchet MS"/>
                <a:cs typeface="Trebuchet MS"/>
              </a:rPr>
              <a:t>IMPACTS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978267" y="3285012"/>
            <a:ext cx="5429249" cy="3829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002625">
              <a:lnSpc>
                <a:spcPct val="100000"/>
              </a:lnSpc>
              <a:spcBef>
                <a:spcPts val="125"/>
              </a:spcBef>
            </a:pPr>
            <a:r>
              <a:rPr spc="70" dirty="0"/>
              <a:t>SMART</a:t>
            </a:r>
            <a:r>
              <a:rPr spc="-190" dirty="0"/>
              <a:t> </a:t>
            </a:r>
            <a:r>
              <a:rPr spc="-10" dirty="0"/>
              <a:t>DROP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6000" y="2732450"/>
            <a:ext cx="7364095" cy="14998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650" b="1" spc="200" dirty="0">
                <a:solidFill>
                  <a:srgbClr val="FFFFFF"/>
                </a:solidFill>
                <a:latin typeface="Trebuchet MS"/>
                <a:cs typeface="Trebuchet MS"/>
              </a:rPr>
              <a:t>SMART</a:t>
            </a:r>
            <a:r>
              <a:rPr sz="9650" b="1" spc="-484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9650" b="1" spc="-80" dirty="0">
                <a:solidFill>
                  <a:srgbClr val="FFFFFF"/>
                </a:solidFill>
                <a:latin typeface="Trebuchet MS"/>
                <a:cs typeface="Trebuchet MS"/>
              </a:rPr>
              <a:t>DROP</a:t>
            </a:r>
            <a:endParaRPr sz="965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6000" y="4724554"/>
            <a:ext cx="7783195" cy="14541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7200"/>
              </a:lnSpc>
              <a:spcBef>
                <a:spcPts val="90"/>
              </a:spcBef>
            </a:pPr>
            <a:r>
              <a:rPr sz="4000" spc="40" dirty="0">
                <a:solidFill>
                  <a:srgbClr val="FFFFFF"/>
                </a:solidFill>
                <a:latin typeface="Arial"/>
                <a:cs typeface="Arial"/>
              </a:rPr>
              <a:t>SMART </a:t>
            </a:r>
            <a:r>
              <a:rPr sz="4000" spc="280" dirty="0">
                <a:solidFill>
                  <a:srgbClr val="FFFFFF"/>
                </a:solidFill>
                <a:latin typeface="Arial"/>
                <a:cs typeface="Arial"/>
              </a:rPr>
              <a:t>WATER</a:t>
            </a:r>
            <a:r>
              <a:rPr sz="4000" spc="-6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65" dirty="0">
                <a:solidFill>
                  <a:srgbClr val="FFFFFF"/>
                </a:solidFill>
                <a:latin typeface="Arial"/>
                <a:cs typeface="Arial"/>
              </a:rPr>
              <a:t>CONSUMPTION  </a:t>
            </a:r>
            <a:r>
              <a:rPr sz="4000" spc="35" dirty="0">
                <a:solidFill>
                  <a:srgbClr val="FFFFFF"/>
                </a:solidFill>
                <a:latin typeface="Arial"/>
                <a:cs typeface="Arial"/>
              </a:rPr>
              <a:t>MON</a:t>
            </a:r>
            <a:r>
              <a:rPr sz="4000" spc="-3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55" dirty="0">
                <a:solidFill>
                  <a:srgbClr val="FFFFFF"/>
                </a:solidFill>
                <a:latin typeface="Arial"/>
                <a:cs typeface="Arial"/>
              </a:rPr>
              <a:t>ITORING</a:t>
            </a:r>
            <a:endParaRPr sz="4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95466" y="2550310"/>
            <a:ext cx="4867289" cy="32099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7999" cy="102869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67998" y="485838"/>
            <a:ext cx="628205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85" dirty="0">
                <a:solidFill>
                  <a:srgbClr val="7DD957"/>
                </a:solidFill>
              </a:rPr>
              <a:t>PROBLEM</a:t>
            </a:r>
            <a:r>
              <a:rPr sz="5000" spc="-245" dirty="0">
                <a:solidFill>
                  <a:srgbClr val="7DD957"/>
                </a:solidFill>
              </a:rPr>
              <a:t> </a:t>
            </a:r>
            <a:r>
              <a:rPr sz="5000" spc="-114" dirty="0">
                <a:solidFill>
                  <a:srgbClr val="7DD957"/>
                </a:solidFill>
              </a:rPr>
              <a:t>STATEMENT</a:t>
            </a:r>
            <a:endParaRPr sz="5000"/>
          </a:p>
        </p:txBody>
      </p:sp>
      <p:sp>
        <p:nvSpPr>
          <p:cNvPr id="4" name="object 4"/>
          <p:cNvSpPr txBox="1"/>
          <p:nvPr/>
        </p:nvSpPr>
        <p:spPr>
          <a:xfrm>
            <a:off x="1477860" y="1792237"/>
            <a:ext cx="6792595" cy="70542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21310">
              <a:lnSpc>
                <a:spcPct val="123300"/>
              </a:lnSpc>
              <a:spcBef>
                <a:spcPts val="100"/>
              </a:spcBef>
              <a:buSzPct val="97058"/>
              <a:buChar char="•"/>
              <a:tabLst>
                <a:tab pos="144780" algn="l"/>
              </a:tabLst>
            </a:pPr>
            <a:r>
              <a:rPr sz="3400" spc="-340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The </a:t>
            </a:r>
            <a:r>
              <a:rPr sz="3400" spc="-105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statistics </a:t>
            </a:r>
            <a:r>
              <a:rPr sz="3400" spc="-190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around </a:t>
            </a:r>
            <a:r>
              <a:rPr sz="3400" spc="-150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the </a:t>
            </a:r>
            <a:r>
              <a:rPr sz="3400" spc="-155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world  </a:t>
            </a:r>
            <a:r>
              <a:rPr sz="3400" spc="-254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recommend </a:t>
            </a:r>
            <a:r>
              <a:rPr sz="3400" spc="-85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to </a:t>
            </a:r>
            <a:r>
              <a:rPr sz="3400" spc="-140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intake </a:t>
            </a:r>
            <a:r>
              <a:rPr sz="3400" spc="-185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3.7 </a:t>
            </a:r>
            <a:r>
              <a:rPr sz="3400" spc="-85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liters </a:t>
            </a:r>
            <a:r>
              <a:rPr sz="3400" spc="-254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a</a:t>
            </a:r>
            <a:r>
              <a:rPr sz="3400" spc="-220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 </a:t>
            </a:r>
            <a:r>
              <a:rPr sz="3400" spc="-240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day.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BD58"/>
              </a:buClr>
              <a:buFont typeface="Arial"/>
              <a:buChar char="•"/>
            </a:pPr>
            <a:endParaRPr sz="4350">
              <a:latin typeface="Arial"/>
              <a:cs typeface="Arial"/>
            </a:endParaRPr>
          </a:p>
          <a:p>
            <a:pPr marL="12700" marR="199390">
              <a:lnSpc>
                <a:spcPct val="123300"/>
              </a:lnSpc>
              <a:buSzPct val="97058"/>
              <a:buChar char="•"/>
              <a:tabLst>
                <a:tab pos="144780" algn="l"/>
              </a:tabLst>
            </a:pPr>
            <a:r>
              <a:rPr sz="3400" spc="-370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Even </a:t>
            </a:r>
            <a:r>
              <a:rPr sz="3400" spc="-85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mild </a:t>
            </a:r>
            <a:r>
              <a:rPr sz="3400" spc="-170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dehydration </a:t>
            </a:r>
            <a:r>
              <a:rPr sz="3400" spc="-265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can reduce  </a:t>
            </a:r>
            <a:r>
              <a:rPr sz="3400" spc="-200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physical performance </a:t>
            </a:r>
            <a:r>
              <a:rPr sz="3400" spc="-165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, </a:t>
            </a:r>
            <a:r>
              <a:rPr sz="3400" spc="-245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leads </a:t>
            </a:r>
            <a:r>
              <a:rPr sz="3400" spc="-85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to </a:t>
            </a:r>
            <a:r>
              <a:rPr sz="3400" spc="-210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kidney  </a:t>
            </a:r>
            <a:r>
              <a:rPr sz="3400" spc="-95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failure, </a:t>
            </a:r>
            <a:r>
              <a:rPr sz="3400" spc="-229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hypovolemic </a:t>
            </a:r>
            <a:r>
              <a:rPr sz="3400" spc="-280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shock </a:t>
            </a:r>
            <a:r>
              <a:rPr sz="3400" spc="-220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and </a:t>
            </a:r>
            <a:r>
              <a:rPr sz="3400" spc="-310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even  </a:t>
            </a:r>
            <a:r>
              <a:rPr sz="3400" spc="-330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posses </a:t>
            </a:r>
            <a:r>
              <a:rPr sz="3400" spc="-290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chance </a:t>
            </a:r>
            <a:r>
              <a:rPr sz="3400" spc="-75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of </a:t>
            </a:r>
            <a:r>
              <a:rPr sz="3400" spc="-155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shorter </a:t>
            </a:r>
            <a:r>
              <a:rPr sz="3400" spc="-40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life</a:t>
            </a:r>
            <a:r>
              <a:rPr sz="3400" spc="-65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 </a:t>
            </a:r>
            <a:r>
              <a:rPr sz="3400" spc="-235" dirty="0">
                <a:solidFill>
                  <a:srgbClr val="FFBD58"/>
                </a:solidFill>
                <a:latin typeface="Arial"/>
                <a:cs typeface="Arial"/>
                <a:hlinkClick r:id="rId3"/>
              </a:rPr>
              <a:t>span.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Clr>
                <a:srgbClr val="FFBD58"/>
              </a:buClr>
              <a:buFont typeface="Arial"/>
              <a:buChar char="•"/>
            </a:pPr>
            <a:endParaRPr sz="4350">
              <a:latin typeface="Arial"/>
              <a:cs typeface="Arial"/>
            </a:endParaRPr>
          </a:p>
          <a:p>
            <a:pPr marL="12700" marR="5080">
              <a:lnSpc>
                <a:spcPct val="123300"/>
              </a:lnSpc>
              <a:buSzPct val="97058"/>
              <a:buChar char="•"/>
              <a:tabLst>
                <a:tab pos="144780" algn="l"/>
              </a:tabLst>
            </a:pPr>
            <a:r>
              <a:rPr sz="3400" spc="-170" dirty="0">
                <a:solidFill>
                  <a:srgbClr val="FFBD58"/>
                </a:solidFill>
                <a:latin typeface="Arial"/>
                <a:cs typeface="Arial"/>
              </a:rPr>
              <a:t>In </a:t>
            </a:r>
            <a:r>
              <a:rPr sz="3400" spc="-190" dirty="0">
                <a:solidFill>
                  <a:srgbClr val="FFBD58"/>
                </a:solidFill>
                <a:latin typeface="Arial"/>
                <a:cs typeface="Arial"/>
              </a:rPr>
              <a:t>order </a:t>
            </a:r>
            <a:r>
              <a:rPr sz="3400" spc="-85" dirty="0">
                <a:solidFill>
                  <a:srgbClr val="FFBD58"/>
                </a:solidFill>
                <a:latin typeface="Arial"/>
                <a:cs typeface="Arial"/>
              </a:rPr>
              <a:t>to </a:t>
            </a:r>
            <a:r>
              <a:rPr sz="3400" spc="-285" dirty="0">
                <a:solidFill>
                  <a:srgbClr val="FFBD58"/>
                </a:solidFill>
                <a:latin typeface="Arial"/>
                <a:cs typeface="Arial"/>
              </a:rPr>
              <a:t>overcome </a:t>
            </a:r>
            <a:r>
              <a:rPr sz="3400" spc="-70" dirty="0">
                <a:solidFill>
                  <a:srgbClr val="FFBD58"/>
                </a:solidFill>
                <a:latin typeface="Arial"/>
                <a:cs typeface="Arial"/>
              </a:rPr>
              <a:t>this </a:t>
            </a:r>
            <a:r>
              <a:rPr sz="3400" spc="-210" dirty="0">
                <a:solidFill>
                  <a:srgbClr val="FFBD58"/>
                </a:solidFill>
                <a:latin typeface="Arial"/>
                <a:cs typeface="Arial"/>
              </a:rPr>
              <a:t>an </a:t>
            </a:r>
            <a:r>
              <a:rPr sz="3400" spc="-310" dirty="0">
                <a:solidFill>
                  <a:srgbClr val="FFBD58"/>
                </a:solidFill>
                <a:latin typeface="Arial"/>
                <a:cs typeface="Arial"/>
              </a:rPr>
              <a:t>IoT </a:t>
            </a:r>
            <a:r>
              <a:rPr sz="3400" spc="-295" dirty="0">
                <a:solidFill>
                  <a:srgbClr val="FFBD58"/>
                </a:solidFill>
                <a:latin typeface="Arial"/>
                <a:cs typeface="Arial"/>
              </a:rPr>
              <a:t>based  </a:t>
            </a:r>
            <a:r>
              <a:rPr sz="3400" spc="-125" dirty="0">
                <a:solidFill>
                  <a:srgbClr val="FFBD58"/>
                </a:solidFill>
                <a:latin typeface="Arial"/>
                <a:cs typeface="Arial"/>
              </a:rPr>
              <a:t>smart </a:t>
            </a:r>
            <a:r>
              <a:rPr sz="3400" spc="-195" dirty="0">
                <a:solidFill>
                  <a:srgbClr val="FFBD58"/>
                </a:solidFill>
                <a:latin typeface="Arial"/>
                <a:cs typeface="Arial"/>
              </a:rPr>
              <a:t>recognizing </a:t>
            </a:r>
            <a:r>
              <a:rPr sz="3400" spc="-150" dirty="0">
                <a:solidFill>
                  <a:srgbClr val="FFBD58"/>
                </a:solidFill>
                <a:latin typeface="Arial"/>
                <a:cs typeface="Arial"/>
              </a:rPr>
              <a:t>water </a:t>
            </a:r>
            <a:r>
              <a:rPr sz="3400" spc="-229" dirty="0">
                <a:solidFill>
                  <a:srgbClr val="FFBD58"/>
                </a:solidFill>
                <a:latin typeface="Arial"/>
                <a:cs typeface="Arial"/>
              </a:rPr>
              <a:t>dispenser  </a:t>
            </a:r>
            <a:r>
              <a:rPr sz="3400" spc="-235" dirty="0">
                <a:solidFill>
                  <a:srgbClr val="FFBD58"/>
                </a:solidFill>
                <a:latin typeface="Arial"/>
                <a:cs typeface="Arial"/>
              </a:rPr>
              <a:t>system </a:t>
            </a:r>
            <a:r>
              <a:rPr sz="3400" spc="-250" dirty="0">
                <a:solidFill>
                  <a:srgbClr val="FFBD58"/>
                </a:solidFill>
                <a:latin typeface="Arial"/>
                <a:cs typeface="Arial"/>
              </a:rPr>
              <a:t>has </a:t>
            </a:r>
            <a:r>
              <a:rPr sz="3400" spc="-310" dirty="0">
                <a:solidFill>
                  <a:srgbClr val="FFBD58"/>
                </a:solidFill>
                <a:latin typeface="Arial"/>
                <a:cs typeface="Arial"/>
              </a:rPr>
              <a:t>been</a:t>
            </a:r>
            <a:r>
              <a:rPr sz="3400" spc="6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3400" spc="-260" dirty="0">
                <a:solidFill>
                  <a:srgbClr val="FFBD58"/>
                </a:solidFill>
                <a:latin typeface="Arial"/>
                <a:cs typeface="Arial"/>
              </a:rPr>
              <a:t>proposed.</a:t>
            </a:r>
            <a:endParaRPr sz="3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486288" y="288866"/>
            <a:ext cx="2209800" cy="4641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850" b="1" spc="70" dirty="0">
                <a:solidFill>
                  <a:srgbClr val="FFFFFF"/>
                </a:solidFill>
                <a:latin typeface="Trebuchet MS"/>
                <a:cs typeface="Trebuchet MS"/>
              </a:rPr>
              <a:t>SMART</a:t>
            </a:r>
            <a:r>
              <a:rPr sz="285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b="1" spc="-10" dirty="0">
                <a:solidFill>
                  <a:srgbClr val="FFFFFF"/>
                </a:solidFill>
                <a:latin typeface="Trebuchet MS"/>
                <a:cs typeface="Trebuchet MS"/>
              </a:rPr>
              <a:t>DROP</a:t>
            </a:r>
            <a:endParaRPr sz="2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01B4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475780" y="1"/>
            <a:ext cx="2457450" cy="10287000"/>
            <a:chOff x="11475780" y="1"/>
            <a:chExt cx="2457450" cy="10287000"/>
          </a:xfrm>
        </p:grpSpPr>
        <p:sp>
          <p:nvSpPr>
            <p:cNvPr id="4" name="object 4"/>
            <p:cNvSpPr/>
            <p:nvPr/>
          </p:nvSpPr>
          <p:spPr>
            <a:xfrm>
              <a:off x="11475780" y="1"/>
              <a:ext cx="2457449" cy="102869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2207088" y="1"/>
              <a:ext cx="342900" cy="10287000"/>
            </a:xfrm>
            <a:custGeom>
              <a:avLst/>
              <a:gdLst/>
              <a:ahLst/>
              <a:cxnLst/>
              <a:rect l="l" t="t" r="r" b="b"/>
              <a:pathLst>
                <a:path w="342900" h="10287000">
                  <a:moveTo>
                    <a:pt x="0" y="0"/>
                  </a:moveTo>
                  <a:lnTo>
                    <a:pt x="342899" y="0"/>
                  </a:lnTo>
                  <a:lnTo>
                    <a:pt x="342899" y="10286998"/>
                  </a:lnTo>
                  <a:lnTo>
                    <a:pt x="0" y="102869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B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0" y="609457"/>
            <a:ext cx="2096135" cy="682625"/>
          </a:xfrm>
          <a:custGeom>
            <a:avLst/>
            <a:gdLst/>
            <a:ahLst/>
            <a:cxnLst/>
            <a:rect l="l" t="t" r="r" b="b"/>
            <a:pathLst>
              <a:path w="2096135" h="682625">
                <a:moveTo>
                  <a:pt x="1753149" y="682418"/>
                </a:moveTo>
                <a:lnTo>
                  <a:pt x="1703636" y="678936"/>
                </a:lnTo>
                <a:lnTo>
                  <a:pt x="1656280" y="668803"/>
                </a:lnTo>
                <a:lnTo>
                  <a:pt x="1611579" y="652491"/>
                </a:lnTo>
                <a:lnTo>
                  <a:pt x="1570032" y="630469"/>
                </a:lnTo>
                <a:lnTo>
                  <a:pt x="1532135" y="603208"/>
                </a:lnTo>
                <a:lnTo>
                  <a:pt x="1498388" y="571179"/>
                </a:lnTo>
                <a:lnTo>
                  <a:pt x="1469288" y="534852"/>
                </a:lnTo>
                <a:lnTo>
                  <a:pt x="1445332" y="494698"/>
                </a:lnTo>
                <a:lnTo>
                  <a:pt x="1427019" y="451186"/>
                </a:lnTo>
                <a:lnTo>
                  <a:pt x="1414846" y="404788"/>
                </a:lnTo>
                <a:lnTo>
                  <a:pt x="0" y="404788"/>
                </a:lnTo>
                <a:lnTo>
                  <a:pt x="0" y="277629"/>
                </a:lnTo>
                <a:lnTo>
                  <a:pt x="1412719" y="277629"/>
                </a:lnTo>
                <a:lnTo>
                  <a:pt x="1425408" y="231746"/>
                </a:lnTo>
                <a:lnTo>
                  <a:pt x="1444021" y="188533"/>
                </a:lnTo>
                <a:lnTo>
                  <a:pt x="1468098" y="148500"/>
                </a:lnTo>
                <a:lnTo>
                  <a:pt x="1497179" y="112153"/>
                </a:lnTo>
                <a:lnTo>
                  <a:pt x="1530806" y="80003"/>
                </a:lnTo>
                <a:lnTo>
                  <a:pt x="1568517" y="52558"/>
                </a:lnTo>
                <a:lnTo>
                  <a:pt x="1609854" y="30327"/>
                </a:lnTo>
                <a:lnTo>
                  <a:pt x="1654356" y="13817"/>
                </a:lnTo>
                <a:lnTo>
                  <a:pt x="1701566" y="3539"/>
                </a:lnTo>
                <a:lnTo>
                  <a:pt x="1751022" y="0"/>
                </a:lnTo>
                <a:lnTo>
                  <a:pt x="1798030" y="3111"/>
                </a:lnTo>
                <a:lnTo>
                  <a:pt x="1843044" y="12176"/>
                </a:lnTo>
                <a:lnTo>
                  <a:pt x="1885665" y="26789"/>
                </a:lnTo>
                <a:lnTo>
                  <a:pt x="1925493" y="46546"/>
                </a:lnTo>
                <a:lnTo>
                  <a:pt x="1962129" y="71042"/>
                </a:lnTo>
                <a:lnTo>
                  <a:pt x="1995175" y="99872"/>
                </a:lnTo>
                <a:lnTo>
                  <a:pt x="2024231" y="132632"/>
                </a:lnTo>
                <a:lnTo>
                  <a:pt x="2048899" y="168916"/>
                </a:lnTo>
                <a:lnTo>
                  <a:pt x="2068779" y="208321"/>
                </a:lnTo>
                <a:lnTo>
                  <a:pt x="2083474" y="250441"/>
                </a:lnTo>
                <a:lnTo>
                  <a:pt x="2092583" y="294872"/>
                </a:lnTo>
                <a:lnTo>
                  <a:pt x="2095708" y="341209"/>
                </a:lnTo>
                <a:lnTo>
                  <a:pt x="2092584" y="387545"/>
                </a:lnTo>
                <a:lnTo>
                  <a:pt x="2083484" y="431976"/>
                </a:lnTo>
                <a:lnTo>
                  <a:pt x="2068813" y="474096"/>
                </a:lnTo>
                <a:lnTo>
                  <a:pt x="2048978" y="513501"/>
                </a:lnTo>
                <a:lnTo>
                  <a:pt x="2024385" y="549785"/>
                </a:lnTo>
                <a:lnTo>
                  <a:pt x="1995440" y="582545"/>
                </a:lnTo>
                <a:lnTo>
                  <a:pt x="1962551" y="611375"/>
                </a:lnTo>
                <a:lnTo>
                  <a:pt x="1926123" y="635871"/>
                </a:lnTo>
                <a:lnTo>
                  <a:pt x="1886562" y="655628"/>
                </a:lnTo>
                <a:lnTo>
                  <a:pt x="1844276" y="670241"/>
                </a:lnTo>
                <a:lnTo>
                  <a:pt x="1799669" y="679306"/>
                </a:lnTo>
                <a:lnTo>
                  <a:pt x="1753149" y="682418"/>
                </a:lnTo>
                <a:close/>
              </a:path>
            </a:pathLst>
          </a:custGeom>
          <a:solidFill>
            <a:srgbClr val="42B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945099" y="1195949"/>
            <a:ext cx="5342899" cy="7658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16000" y="1438338"/>
            <a:ext cx="305562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35" dirty="0">
                <a:solidFill>
                  <a:srgbClr val="7DD957"/>
                </a:solidFill>
              </a:rPr>
              <a:t>SOLUTION</a:t>
            </a:r>
            <a:endParaRPr sz="5000"/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3600"/>
              </a:lnSpc>
              <a:spcBef>
                <a:spcPts val="95"/>
              </a:spcBef>
              <a:buChar char="•"/>
              <a:tabLst>
                <a:tab pos="442595" algn="l"/>
                <a:tab pos="443230" algn="l"/>
                <a:tab pos="1301115" algn="l"/>
                <a:tab pos="2971800" algn="l"/>
                <a:tab pos="4263390" algn="l"/>
                <a:tab pos="6131560" algn="l"/>
                <a:tab pos="7499350" algn="l"/>
              </a:tabLst>
            </a:pPr>
            <a:r>
              <a:rPr spc="-385" dirty="0">
                <a:hlinkClick r:id="rId4"/>
              </a:rPr>
              <a:t>T</a:t>
            </a:r>
            <a:r>
              <a:rPr spc="-150" dirty="0">
                <a:hlinkClick r:id="rId4"/>
              </a:rPr>
              <a:t>h</a:t>
            </a:r>
            <a:r>
              <a:rPr spc="-360" dirty="0">
                <a:hlinkClick r:id="rId4"/>
              </a:rPr>
              <a:t>e</a:t>
            </a:r>
            <a:r>
              <a:rPr dirty="0">
                <a:hlinkClick r:id="rId4"/>
              </a:rPr>
              <a:t>	</a:t>
            </a:r>
            <a:r>
              <a:rPr spc="-240" dirty="0">
                <a:hlinkClick r:id="rId4"/>
              </a:rPr>
              <a:t>p</a:t>
            </a:r>
            <a:r>
              <a:rPr spc="5" dirty="0">
                <a:hlinkClick r:id="rId4"/>
              </a:rPr>
              <a:t>r</a:t>
            </a:r>
            <a:r>
              <a:rPr spc="-280" dirty="0">
                <a:hlinkClick r:id="rId4"/>
              </a:rPr>
              <a:t>o</a:t>
            </a:r>
            <a:r>
              <a:rPr spc="-240" dirty="0">
                <a:hlinkClick r:id="rId4"/>
              </a:rPr>
              <a:t>p</a:t>
            </a:r>
            <a:r>
              <a:rPr spc="-280" dirty="0">
                <a:hlinkClick r:id="rId4"/>
              </a:rPr>
              <a:t>o</a:t>
            </a:r>
            <a:r>
              <a:rPr spc="-285" dirty="0">
                <a:hlinkClick r:id="rId4"/>
              </a:rPr>
              <a:t>s</a:t>
            </a:r>
            <a:r>
              <a:rPr spc="-365" dirty="0">
                <a:hlinkClick r:id="rId4"/>
              </a:rPr>
              <a:t>e</a:t>
            </a:r>
            <a:r>
              <a:rPr spc="-204" dirty="0">
                <a:hlinkClick r:id="rId4"/>
              </a:rPr>
              <a:t>d</a:t>
            </a:r>
            <a:r>
              <a:rPr dirty="0">
                <a:hlinkClick r:id="rId4"/>
              </a:rPr>
              <a:t>	</a:t>
            </a:r>
            <a:r>
              <a:rPr spc="-285" dirty="0">
                <a:hlinkClick r:id="rId4"/>
              </a:rPr>
              <a:t>s</a:t>
            </a:r>
            <a:r>
              <a:rPr spc="-365" dirty="0">
                <a:hlinkClick r:id="rId4"/>
              </a:rPr>
              <a:t>e</a:t>
            </a:r>
            <a:r>
              <a:rPr spc="-145" dirty="0">
                <a:hlinkClick r:id="rId4"/>
              </a:rPr>
              <a:t>n</a:t>
            </a:r>
            <a:r>
              <a:rPr spc="-285" dirty="0">
                <a:hlinkClick r:id="rId4"/>
              </a:rPr>
              <a:t>s</a:t>
            </a:r>
            <a:r>
              <a:rPr spc="-280" dirty="0">
                <a:hlinkClick r:id="rId4"/>
              </a:rPr>
              <a:t>o</a:t>
            </a:r>
            <a:r>
              <a:rPr spc="10" dirty="0">
                <a:hlinkClick r:id="rId4"/>
              </a:rPr>
              <a:t>r</a:t>
            </a:r>
            <a:r>
              <a:rPr dirty="0">
                <a:hlinkClick r:id="rId4"/>
              </a:rPr>
              <a:t>	</a:t>
            </a:r>
            <a:r>
              <a:rPr spc="65" dirty="0">
                <a:hlinkClick r:id="rId4"/>
              </a:rPr>
              <a:t>i</a:t>
            </a:r>
            <a:r>
              <a:rPr spc="-145" dirty="0">
                <a:hlinkClick r:id="rId4"/>
              </a:rPr>
              <a:t>n</a:t>
            </a:r>
            <a:r>
              <a:rPr spc="125" dirty="0">
                <a:hlinkClick r:id="rId4"/>
              </a:rPr>
              <a:t>t</a:t>
            </a:r>
            <a:r>
              <a:rPr spc="-365" dirty="0">
                <a:hlinkClick r:id="rId4"/>
              </a:rPr>
              <a:t>e</a:t>
            </a:r>
            <a:r>
              <a:rPr spc="-195" dirty="0">
                <a:hlinkClick r:id="rId4"/>
              </a:rPr>
              <a:t>g</a:t>
            </a:r>
            <a:r>
              <a:rPr spc="5" dirty="0">
                <a:hlinkClick r:id="rId4"/>
              </a:rPr>
              <a:t>r</a:t>
            </a:r>
            <a:r>
              <a:rPr spc="-225" dirty="0">
                <a:hlinkClick r:id="rId4"/>
              </a:rPr>
              <a:t>a</a:t>
            </a:r>
            <a:r>
              <a:rPr spc="125" dirty="0">
                <a:hlinkClick r:id="rId4"/>
              </a:rPr>
              <a:t>t</a:t>
            </a:r>
            <a:r>
              <a:rPr spc="-365" dirty="0">
                <a:hlinkClick r:id="rId4"/>
              </a:rPr>
              <a:t>e</a:t>
            </a:r>
            <a:r>
              <a:rPr spc="-204" dirty="0">
                <a:hlinkClick r:id="rId4"/>
              </a:rPr>
              <a:t>d</a:t>
            </a:r>
            <a:r>
              <a:rPr dirty="0">
                <a:hlinkClick r:id="rId4"/>
              </a:rPr>
              <a:t>	</a:t>
            </a:r>
            <a:r>
              <a:rPr spc="-285" dirty="0">
                <a:hlinkClick r:id="rId4"/>
              </a:rPr>
              <a:t>s</a:t>
            </a:r>
            <a:r>
              <a:rPr spc="-270" dirty="0">
                <a:hlinkClick r:id="rId4"/>
              </a:rPr>
              <a:t>y</a:t>
            </a:r>
            <a:r>
              <a:rPr spc="-285" dirty="0">
                <a:hlinkClick r:id="rId4"/>
              </a:rPr>
              <a:t>s</a:t>
            </a:r>
            <a:r>
              <a:rPr spc="125" dirty="0">
                <a:hlinkClick r:id="rId4"/>
              </a:rPr>
              <a:t>t</a:t>
            </a:r>
            <a:r>
              <a:rPr spc="-365" dirty="0">
                <a:hlinkClick r:id="rId4"/>
              </a:rPr>
              <a:t>e</a:t>
            </a:r>
            <a:r>
              <a:rPr spc="-160" dirty="0">
                <a:hlinkClick r:id="rId4"/>
              </a:rPr>
              <a:t>m</a:t>
            </a:r>
            <a:r>
              <a:rPr dirty="0">
                <a:hlinkClick r:id="rId4"/>
              </a:rPr>
              <a:t>	</a:t>
            </a:r>
            <a:r>
              <a:rPr spc="-225" dirty="0">
                <a:hlinkClick r:id="rId4"/>
              </a:rPr>
              <a:t>a</a:t>
            </a:r>
            <a:r>
              <a:rPr spc="-145" dirty="0">
                <a:hlinkClick r:id="rId4"/>
              </a:rPr>
              <a:t>u</a:t>
            </a:r>
            <a:r>
              <a:rPr spc="125" dirty="0">
                <a:hlinkClick r:id="rId4"/>
              </a:rPr>
              <a:t>t</a:t>
            </a:r>
            <a:r>
              <a:rPr spc="-280" dirty="0">
                <a:hlinkClick r:id="rId4"/>
              </a:rPr>
              <a:t>o</a:t>
            </a:r>
            <a:r>
              <a:rPr spc="-165" dirty="0">
                <a:hlinkClick r:id="rId4"/>
              </a:rPr>
              <a:t>m</a:t>
            </a:r>
            <a:r>
              <a:rPr spc="-225" dirty="0">
                <a:hlinkClick r:id="rId4"/>
              </a:rPr>
              <a:t>a</a:t>
            </a:r>
            <a:r>
              <a:rPr spc="125" dirty="0">
                <a:hlinkClick r:id="rId4"/>
              </a:rPr>
              <a:t>t</a:t>
            </a:r>
            <a:r>
              <a:rPr spc="65" dirty="0">
                <a:hlinkClick r:id="rId4"/>
              </a:rPr>
              <a:t>i</a:t>
            </a:r>
            <a:r>
              <a:rPr spc="-325" dirty="0">
                <a:hlinkClick r:id="rId4"/>
              </a:rPr>
              <a:t>c</a:t>
            </a:r>
            <a:r>
              <a:rPr spc="-225" dirty="0">
                <a:hlinkClick r:id="rId4"/>
              </a:rPr>
              <a:t>a</a:t>
            </a:r>
            <a:r>
              <a:rPr spc="10" dirty="0">
                <a:hlinkClick r:id="rId4"/>
              </a:rPr>
              <a:t>ll</a:t>
            </a:r>
            <a:r>
              <a:rPr spc="-185" dirty="0">
                <a:hlinkClick r:id="rId4"/>
              </a:rPr>
              <a:t>y  </a:t>
            </a:r>
            <a:r>
              <a:rPr spc="-110" dirty="0">
                <a:hlinkClick r:id="rId4"/>
              </a:rPr>
              <a:t>start/stops </a:t>
            </a:r>
            <a:r>
              <a:rPr spc="-130" dirty="0">
                <a:hlinkClick r:id="rId4"/>
              </a:rPr>
              <a:t>water </a:t>
            </a:r>
            <a:r>
              <a:rPr spc="-185" dirty="0">
                <a:hlinkClick r:id="rId4"/>
              </a:rPr>
              <a:t>discharge </a:t>
            </a:r>
            <a:r>
              <a:rPr spc="-225" dirty="0">
                <a:hlinkClick r:id="rId4"/>
              </a:rPr>
              <a:t>whenever </a:t>
            </a:r>
            <a:r>
              <a:rPr spc="-130" dirty="0">
                <a:hlinkClick r:id="rId4"/>
              </a:rPr>
              <a:t>the </a:t>
            </a:r>
            <a:r>
              <a:rPr spc="-195" dirty="0">
                <a:hlinkClick r:id="rId4"/>
              </a:rPr>
              <a:t>glass </a:t>
            </a:r>
            <a:r>
              <a:rPr spc="-110" dirty="0">
                <a:hlinkClick r:id="rId4"/>
              </a:rPr>
              <a:t>is</a:t>
            </a:r>
            <a:r>
              <a:rPr spc="-465" dirty="0">
                <a:hlinkClick r:id="rId4"/>
              </a:rPr>
              <a:t> </a:t>
            </a:r>
            <a:r>
              <a:rPr spc="-229" dirty="0">
                <a:hlinkClick r:id="rId4"/>
              </a:rPr>
              <a:t>scanned.</a:t>
            </a:r>
          </a:p>
          <a:p>
            <a:pPr marL="394335" indent="-382270">
              <a:lnSpc>
                <a:spcPct val="100000"/>
              </a:lnSpc>
              <a:spcBef>
                <a:spcPts val="850"/>
              </a:spcBef>
              <a:buChar char="•"/>
              <a:tabLst>
                <a:tab pos="393700" algn="l"/>
                <a:tab pos="394970" algn="l"/>
                <a:tab pos="1204595" algn="l"/>
                <a:tab pos="2956560" algn="l"/>
                <a:tab pos="4074160" algn="l"/>
                <a:tab pos="4858385" algn="l"/>
                <a:tab pos="5475605" algn="l"/>
                <a:tab pos="7031990" algn="l"/>
                <a:tab pos="8129270" algn="l"/>
                <a:tab pos="9055100" algn="l"/>
              </a:tabLst>
            </a:pPr>
            <a:r>
              <a:rPr spc="-300" dirty="0">
                <a:hlinkClick r:id="rId4"/>
              </a:rPr>
              <a:t>The	</a:t>
            </a:r>
            <a:r>
              <a:rPr spc="-225" dirty="0">
                <a:hlinkClick r:id="rId4"/>
              </a:rPr>
              <a:t>dispensed	</a:t>
            </a:r>
            <a:r>
              <a:rPr spc="-130" dirty="0">
                <a:hlinkClick r:id="rId4"/>
              </a:rPr>
              <a:t>water	</a:t>
            </a:r>
            <a:r>
              <a:rPr spc="-30" dirty="0">
                <a:hlinkClick r:id="rId4"/>
              </a:rPr>
              <a:t>will	</a:t>
            </a:r>
            <a:r>
              <a:rPr spc="-290" dirty="0">
                <a:hlinkClick r:id="rId4"/>
              </a:rPr>
              <a:t>be	</a:t>
            </a:r>
            <a:r>
              <a:rPr spc="-215" dirty="0">
                <a:hlinkClick r:id="rId4"/>
              </a:rPr>
              <a:t>recorded	</a:t>
            </a:r>
            <a:r>
              <a:rPr spc="-165" dirty="0">
                <a:hlinkClick r:id="rId4"/>
              </a:rPr>
              <a:t>along	</a:t>
            </a:r>
            <a:r>
              <a:rPr spc="-40" dirty="0">
                <a:hlinkClick r:id="rId4"/>
              </a:rPr>
              <a:t>with	</a:t>
            </a:r>
            <a:r>
              <a:rPr spc="-130" dirty="0">
                <a:hlinkClick r:id="rId4"/>
              </a:rPr>
              <a:t>the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021063" y="4726949"/>
            <a:ext cx="3092450" cy="4845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513965" algn="l"/>
              </a:tabLst>
            </a:pPr>
            <a:r>
              <a:rPr sz="3000" spc="-16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m</a:t>
            </a:r>
            <a:r>
              <a:rPr sz="3000" spc="6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i</a:t>
            </a:r>
            <a:r>
              <a:rPr sz="3000" spc="-32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c</a:t>
            </a:r>
            <a:r>
              <a:rPr sz="3000" spc="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r</a:t>
            </a:r>
            <a:r>
              <a:rPr sz="3000" spc="-28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o</a:t>
            </a:r>
            <a:r>
              <a:rPr sz="3000" spc="-32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c</a:t>
            </a:r>
            <a:r>
              <a:rPr sz="3000" spc="-28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o</a:t>
            </a:r>
            <a:r>
              <a:rPr sz="3000" spc="-14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n</a:t>
            </a:r>
            <a:r>
              <a:rPr sz="3000" spc="12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t</a:t>
            </a:r>
            <a:r>
              <a:rPr sz="3000" spc="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r</a:t>
            </a:r>
            <a:r>
              <a:rPr sz="3000" spc="-28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o</a:t>
            </a:r>
            <a:r>
              <a:rPr sz="3000" spc="1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ll</a:t>
            </a:r>
            <a:r>
              <a:rPr sz="3000" spc="-36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e</a:t>
            </a:r>
            <a:r>
              <a:rPr sz="3000" spc="1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r</a:t>
            </a:r>
            <a:r>
              <a:rPr sz="300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	</a:t>
            </a:r>
            <a:r>
              <a:rPr sz="3000" spc="-22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a</a:t>
            </a:r>
            <a:r>
              <a:rPr sz="3000" spc="-14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n</a:t>
            </a:r>
            <a:r>
              <a:rPr sz="3000" spc="-204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d</a:t>
            </a:r>
            <a:endParaRPr sz="3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59135" y="4055322"/>
            <a:ext cx="5801360" cy="1720850"/>
          </a:xfrm>
          <a:prstGeom prst="rect">
            <a:avLst/>
          </a:prstGeom>
        </p:spPr>
        <p:txBody>
          <a:bodyPr vert="horz" wrap="square" lIns="0" tIns="12001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4"/>
              </a:spcBef>
            </a:pPr>
            <a:r>
              <a:rPr sz="3000" spc="-9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individual </a:t>
            </a:r>
            <a:r>
              <a:rPr sz="3000" spc="-19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face</a:t>
            </a:r>
            <a:r>
              <a:rPr sz="3000" spc="22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 </a:t>
            </a:r>
            <a:r>
              <a:rPr sz="3000" spc="-13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recognition.</a:t>
            </a:r>
            <a:endParaRPr sz="3000">
              <a:latin typeface="Arial"/>
              <a:cs typeface="Arial"/>
            </a:endParaRPr>
          </a:p>
          <a:p>
            <a:pPr marL="12700" marR="5080">
              <a:lnSpc>
                <a:spcPct val="123600"/>
              </a:lnSpc>
              <a:tabLst>
                <a:tab pos="936625" algn="l"/>
                <a:tab pos="1842135" algn="l"/>
                <a:tab pos="3228975" algn="l"/>
                <a:tab pos="3935729" algn="l"/>
                <a:tab pos="5499735" algn="l"/>
              </a:tabLst>
            </a:pPr>
            <a:r>
              <a:rPr sz="3000" spc="19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-</a:t>
            </a:r>
            <a:r>
              <a:rPr sz="3000" spc="-38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T</a:t>
            </a:r>
            <a:r>
              <a:rPr sz="3000" spc="-15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h</a:t>
            </a:r>
            <a:r>
              <a:rPr sz="3000" spc="-36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e</a:t>
            </a:r>
            <a:r>
              <a:rPr sz="300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	</a:t>
            </a:r>
            <a:r>
              <a:rPr sz="3000" spc="-21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d</a:t>
            </a:r>
            <a:r>
              <a:rPr sz="3000" spc="-22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a</a:t>
            </a:r>
            <a:r>
              <a:rPr sz="3000" spc="12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t</a:t>
            </a:r>
            <a:r>
              <a:rPr sz="3000" spc="-22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a</a:t>
            </a:r>
            <a:r>
              <a:rPr sz="300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	</a:t>
            </a:r>
            <a:r>
              <a:rPr sz="3000" spc="-32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c</a:t>
            </a:r>
            <a:r>
              <a:rPr sz="3000" spc="1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l</a:t>
            </a:r>
            <a:r>
              <a:rPr sz="3000" spc="-14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u</a:t>
            </a:r>
            <a:r>
              <a:rPr sz="3000" spc="-28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s</a:t>
            </a:r>
            <a:r>
              <a:rPr sz="3000" spc="12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t</a:t>
            </a:r>
            <a:r>
              <a:rPr sz="3000" spc="-36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e</a:t>
            </a:r>
            <a:r>
              <a:rPr sz="3000" spc="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r</a:t>
            </a:r>
            <a:r>
              <a:rPr sz="3000" spc="-28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s</a:t>
            </a:r>
            <a:r>
              <a:rPr sz="300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	</a:t>
            </a:r>
            <a:r>
              <a:rPr sz="3000" spc="-22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a</a:t>
            </a:r>
            <a:r>
              <a:rPr sz="3000" spc="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r</a:t>
            </a:r>
            <a:r>
              <a:rPr sz="3000" spc="-36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e</a:t>
            </a:r>
            <a:r>
              <a:rPr sz="300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	</a:t>
            </a:r>
            <a:r>
              <a:rPr sz="3000" spc="-19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g</a:t>
            </a:r>
            <a:r>
              <a:rPr sz="3000" spc="-22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a</a:t>
            </a:r>
            <a:r>
              <a:rPr sz="3000" spc="12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t</a:t>
            </a:r>
            <a:r>
              <a:rPr sz="3000" spc="-15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h</a:t>
            </a:r>
            <a:r>
              <a:rPr sz="3000" spc="-36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e</a:t>
            </a:r>
            <a:r>
              <a:rPr sz="3000" spc="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r</a:t>
            </a:r>
            <a:r>
              <a:rPr sz="3000" spc="-36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e</a:t>
            </a:r>
            <a:r>
              <a:rPr sz="3000" spc="-204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d</a:t>
            </a:r>
            <a:r>
              <a:rPr sz="300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	</a:t>
            </a:r>
            <a:r>
              <a:rPr sz="3000" spc="6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i</a:t>
            </a:r>
            <a:r>
              <a:rPr sz="3000" spc="-9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n  </a:t>
            </a:r>
            <a:r>
              <a:rPr sz="3000" spc="-24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depolyed </a:t>
            </a:r>
            <a:r>
              <a:rPr sz="3000" spc="-11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through </a:t>
            </a:r>
            <a:r>
              <a:rPr sz="3000" spc="-19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cloud</a:t>
            </a:r>
            <a:r>
              <a:rPr sz="3000" spc="-6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 </a:t>
            </a:r>
            <a:r>
              <a:rPr sz="3000" spc="-8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platform.</a:t>
            </a:r>
            <a:endParaRPr sz="3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559135" y="5750570"/>
            <a:ext cx="9555480" cy="1720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23600"/>
              </a:lnSpc>
              <a:spcBef>
                <a:spcPts val="95"/>
              </a:spcBef>
              <a:buChar char="•"/>
              <a:tabLst>
                <a:tab pos="398780" algn="l"/>
              </a:tabLst>
            </a:pPr>
            <a:r>
              <a:rPr sz="3000" spc="-30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The </a:t>
            </a:r>
            <a:r>
              <a:rPr sz="3000" spc="-17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Data's </a:t>
            </a:r>
            <a:r>
              <a:rPr sz="3000" spc="-229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can </a:t>
            </a:r>
            <a:r>
              <a:rPr sz="3000" spc="-29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be </a:t>
            </a:r>
            <a:r>
              <a:rPr sz="3000" spc="-14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monitored</a:t>
            </a:r>
            <a:r>
              <a:rPr sz="3000" spc="55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 </a:t>
            </a:r>
            <a:r>
              <a:rPr sz="3000" spc="-11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throughout </a:t>
            </a:r>
            <a:r>
              <a:rPr sz="3000" spc="-13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the </a:t>
            </a:r>
            <a:r>
              <a:rPr sz="3000" spc="-229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day </a:t>
            </a:r>
            <a:r>
              <a:rPr sz="3000" spc="-21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on  </a:t>
            </a:r>
            <a:r>
              <a:rPr sz="3000" spc="-25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developed </a:t>
            </a:r>
            <a:r>
              <a:rPr sz="3000" spc="-16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mobile </a:t>
            </a:r>
            <a:r>
              <a:rPr sz="3000" spc="-13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application </a:t>
            </a:r>
            <a:r>
              <a:rPr sz="3000" spc="-21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on </a:t>
            </a:r>
            <a:r>
              <a:rPr sz="3000" spc="-13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regular </a:t>
            </a:r>
            <a:r>
              <a:rPr sz="3000" spc="-19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basis </a:t>
            </a:r>
            <a:r>
              <a:rPr sz="3000" spc="-7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to </a:t>
            </a:r>
            <a:r>
              <a:rPr sz="3000" spc="-29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keep </a:t>
            </a:r>
            <a:r>
              <a:rPr sz="3000" spc="-130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the </a:t>
            </a:r>
            <a:r>
              <a:rPr sz="3000" spc="-19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user  </a:t>
            </a:r>
            <a:r>
              <a:rPr sz="3000" spc="-145" dirty="0">
                <a:solidFill>
                  <a:srgbClr val="FFBD58"/>
                </a:solidFill>
                <a:latin typeface="Arial"/>
                <a:cs typeface="Arial"/>
                <a:hlinkClick r:id="rId4"/>
              </a:rPr>
              <a:t>healthy.</a:t>
            </a:r>
            <a:endParaRPr sz="3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486288" y="288866"/>
            <a:ext cx="2209800" cy="4641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850" b="1" spc="70" dirty="0">
                <a:solidFill>
                  <a:srgbClr val="FFFFFF"/>
                </a:solidFill>
                <a:latin typeface="Trebuchet MS"/>
                <a:cs typeface="Trebuchet MS"/>
              </a:rPr>
              <a:t>SMART</a:t>
            </a:r>
            <a:r>
              <a:rPr sz="285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b="1" spc="-10" dirty="0">
                <a:solidFill>
                  <a:srgbClr val="FFFFFF"/>
                </a:solidFill>
                <a:latin typeface="Trebuchet MS"/>
                <a:cs typeface="Trebuchet MS"/>
              </a:rPr>
              <a:t>DROP</a:t>
            </a:r>
            <a:endParaRPr sz="2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8288000" cy="766445"/>
            <a:chOff x="0" y="0"/>
            <a:chExt cx="18288000" cy="766445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8287999" cy="76603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18288000" cy="406400"/>
            </a:xfrm>
            <a:custGeom>
              <a:avLst/>
              <a:gdLst/>
              <a:ahLst/>
              <a:cxnLst/>
              <a:rect l="l" t="t" r="r" b="b"/>
              <a:pathLst>
                <a:path w="18288000" h="406400">
                  <a:moveTo>
                    <a:pt x="18288000" y="406175"/>
                  </a:moveTo>
                  <a:lnTo>
                    <a:pt x="0" y="406175"/>
                  </a:lnTo>
                  <a:lnTo>
                    <a:pt x="0" y="0"/>
                  </a:lnTo>
                  <a:lnTo>
                    <a:pt x="18288000" y="0"/>
                  </a:lnTo>
                  <a:lnTo>
                    <a:pt x="18288000" y="406175"/>
                  </a:lnTo>
                  <a:close/>
                </a:path>
              </a:pathLst>
            </a:custGeom>
            <a:solidFill>
              <a:srgbClr val="42B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2447565"/>
            <a:ext cx="2042795" cy="682625"/>
          </a:xfrm>
          <a:custGeom>
            <a:avLst/>
            <a:gdLst/>
            <a:ahLst/>
            <a:cxnLst/>
            <a:rect l="l" t="t" r="r" b="b"/>
            <a:pathLst>
              <a:path w="2042795" h="682625">
                <a:moveTo>
                  <a:pt x="1699672" y="682418"/>
                </a:moveTo>
                <a:lnTo>
                  <a:pt x="1650159" y="678936"/>
                </a:lnTo>
                <a:lnTo>
                  <a:pt x="1602803" y="668803"/>
                </a:lnTo>
                <a:lnTo>
                  <a:pt x="1558102" y="652491"/>
                </a:lnTo>
                <a:lnTo>
                  <a:pt x="1516555" y="630469"/>
                </a:lnTo>
                <a:lnTo>
                  <a:pt x="1478658" y="603208"/>
                </a:lnTo>
                <a:lnTo>
                  <a:pt x="1444911" y="571179"/>
                </a:lnTo>
                <a:lnTo>
                  <a:pt x="1415810" y="534852"/>
                </a:lnTo>
                <a:lnTo>
                  <a:pt x="1391855" y="494698"/>
                </a:lnTo>
                <a:lnTo>
                  <a:pt x="1373542" y="451186"/>
                </a:lnTo>
                <a:lnTo>
                  <a:pt x="1361369" y="404788"/>
                </a:lnTo>
                <a:lnTo>
                  <a:pt x="0" y="404788"/>
                </a:lnTo>
                <a:lnTo>
                  <a:pt x="0" y="277629"/>
                </a:lnTo>
                <a:lnTo>
                  <a:pt x="1359241" y="277629"/>
                </a:lnTo>
                <a:lnTo>
                  <a:pt x="1371931" y="231746"/>
                </a:lnTo>
                <a:lnTo>
                  <a:pt x="1390544" y="188533"/>
                </a:lnTo>
                <a:lnTo>
                  <a:pt x="1414621" y="148500"/>
                </a:lnTo>
                <a:lnTo>
                  <a:pt x="1443702" y="112153"/>
                </a:lnTo>
                <a:lnTo>
                  <a:pt x="1477328" y="80003"/>
                </a:lnTo>
                <a:lnTo>
                  <a:pt x="1515040" y="52558"/>
                </a:lnTo>
                <a:lnTo>
                  <a:pt x="1556376" y="30327"/>
                </a:lnTo>
                <a:lnTo>
                  <a:pt x="1600879" y="13817"/>
                </a:lnTo>
                <a:lnTo>
                  <a:pt x="1648089" y="3539"/>
                </a:lnTo>
                <a:lnTo>
                  <a:pt x="1697545" y="0"/>
                </a:lnTo>
                <a:lnTo>
                  <a:pt x="1744553" y="3111"/>
                </a:lnTo>
                <a:lnTo>
                  <a:pt x="1789567" y="12176"/>
                </a:lnTo>
                <a:lnTo>
                  <a:pt x="1832188" y="26789"/>
                </a:lnTo>
                <a:lnTo>
                  <a:pt x="1872015" y="46546"/>
                </a:lnTo>
                <a:lnTo>
                  <a:pt x="1908652" y="71042"/>
                </a:lnTo>
                <a:lnTo>
                  <a:pt x="1941697" y="99872"/>
                </a:lnTo>
                <a:lnTo>
                  <a:pt x="1970754" y="132632"/>
                </a:lnTo>
                <a:lnTo>
                  <a:pt x="1995422" y="168916"/>
                </a:lnTo>
                <a:lnTo>
                  <a:pt x="2015302" y="208321"/>
                </a:lnTo>
                <a:lnTo>
                  <a:pt x="2029997" y="250441"/>
                </a:lnTo>
                <a:lnTo>
                  <a:pt x="2039106" y="294872"/>
                </a:lnTo>
                <a:lnTo>
                  <a:pt x="2042231" y="341209"/>
                </a:lnTo>
                <a:lnTo>
                  <a:pt x="2039107" y="387545"/>
                </a:lnTo>
                <a:lnTo>
                  <a:pt x="2030006" y="431976"/>
                </a:lnTo>
                <a:lnTo>
                  <a:pt x="2015336" y="474096"/>
                </a:lnTo>
                <a:lnTo>
                  <a:pt x="1995500" y="513501"/>
                </a:lnTo>
                <a:lnTo>
                  <a:pt x="1970908" y="549785"/>
                </a:lnTo>
                <a:lnTo>
                  <a:pt x="1941963" y="582545"/>
                </a:lnTo>
                <a:lnTo>
                  <a:pt x="1909074" y="611375"/>
                </a:lnTo>
                <a:lnTo>
                  <a:pt x="1872646" y="635871"/>
                </a:lnTo>
                <a:lnTo>
                  <a:pt x="1833085" y="655628"/>
                </a:lnTo>
                <a:lnTo>
                  <a:pt x="1790799" y="670241"/>
                </a:lnTo>
                <a:lnTo>
                  <a:pt x="1746192" y="679306"/>
                </a:lnTo>
                <a:lnTo>
                  <a:pt x="1699672" y="682418"/>
                </a:lnTo>
                <a:close/>
              </a:path>
            </a:pathLst>
          </a:custGeom>
          <a:solidFill>
            <a:srgbClr val="42B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245670" y="2451147"/>
            <a:ext cx="2042795" cy="682625"/>
          </a:xfrm>
          <a:custGeom>
            <a:avLst/>
            <a:gdLst/>
            <a:ahLst/>
            <a:cxnLst/>
            <a:rect l="l" t="t" r="r" b="b"/>
            <a:pathLst>
              <a:path w="2042794" h="682625">
                <a:moveTo>
                  <a:pt x="342558" y="0"/>
                </a:moveTo>
                <a:lnTo>
                  <a:pt x="392072" y="3482"/>
                </a:lnTo>
                <a:lnTo>
                  <a:pt x="439428" y="13614"/>
                </a:lnTo>
                <a:lnTo>
                  <a:pt x="484128" y="29926"/>
                </a:lnTo>
                <a:lnTo>
                  <a:pt x="525676" y="51948"/>
                </a:lnTo>
                <a:lnTo>
                  <a:pt x="563572" y="79209"/>
                </a:lnTo>
                <a:lnTo>
                  <a:pt x="597319" y="111238"/>
                </a:lnTo>
                <a:lnTo>
                  <a:pt x="626420" y="147565"/>
                </a:lnTo>
                <a:lnTo>
                  <a:pt x="650376" y="187720"/>
                </a:lnTo>
                <a:lnTo>
                  <a:pt x="668689" y="231231"/>
                </a:lnTo>
                <a:lnTo>
                  <a:pt x="680861" y="277629"/>
                </a:lnTo>
                <a:lnTo>
                  <a:pt x="2042327" y="277629"/>
                </a:lnTo>
                <a:lnTo>
                  <a:pt x="2042327" y="404788"/>
                </a:lnTo>
                <a:lnTo>
                  <a:pt x="682989" y="404788"/>
                </a:lnTo>
                <a:lnTo>
                  <a:pt x="670299" y="450671"/>
                </a:lnTo>
                <a:lnTo>
                  <a:pt x="651686" y="493884"/>
                </a:lnTo>
                <a:lnTo>
                  <a:pt x="627609" y="533918"/>
                </a:lnTo>
                <a:lnTo>
                  <a:pt x="598528" y="570264"/>
                </a:lnTo>
                <a:lnTo>
                  <a:pt x="564902" y="602414"/>
                </a:lnTo>
                <a:lnTo>
                  <a:pt x="527191" y="629859"/>
                </a:lnTo>
                <a:lnTo>
                  <a:pt x="485854" y="652090"/>
                </a:lnTo>
                <a:lnTo>
                  <a:pt x="441351" y="668600"/>
                </a:lnTo>
                <a:lnTo>
                  <a:pt x="394142" y="678878"/>
                </a:lnTo>
                <a:lnTo>
                  <a:pt x="344686" y="682418"/>
                </a:lnTo>
                <a:lnTo>
                  <a:pt x="297677" y="679306"/>
                </a:lnTo>
                <a:lnTo>
                  <a:pt x="252663" y="670241"/>
                </a:lnTo>
                <a:lnTo>
                  <a:pt x="210043" y="655628"/>
                </a:lnTo>
                <a:lnTo>
                  <a:pt x="170215" y="635871"/>
                </a:lnTo>
                <a:lnTo>
                  <a:pt x="133579" y="611375"/>
                </a:lnTo>
                <a:lnTo>
                  <a:pt x="100533" y="582545"/>
                </a:lnTo>
                <a:lnTo>
                  <a:pt x="71477" y="549785"/>
                </a:lnTo>
                <a:lnTo>
                  <a:pt x="46809" y="513501"/>
                </a:lnTo>
                <a:lnTo>
                  <a:pt x="26928" y="474096"/>
                </a:lnTo>
                <a:lnTo>
                  <a:pt x="12234" y="431976"/>
                </a:lnTo>
                <a:lnTo>
                  <a:pt x="3125" y="387545"/>
                </a:lnTo>
                <a:lnTo>
                  <a:pt x="0" y="341209"/>
                </a:lnTo>
                <a:lnTo>
                  <a:pt x="3123" y="294872"/>
                </a:lnTo>
                <a:lnTo>
                  <a:pt x="12224" y="250441"/>
                </a:lnTo>
                <a:lnTo>
                  <a:pt x="26895" y="208321"/>
                </a:lnTo>
                <a:lnTo>
                  <a:pt x="46730" y="168916"/>
                </a:lnTo>
                <a:lnTo>
                  <a:pt x="71323" y="132632"/>
                </a:lnTo>
                <a:lnTo>
                  <a:pt x="100267" y="99872"/>
                </a:lnTo>
                <a:lnTo>
                  <a:pt x="133156" y="71042"/>
                </a:lnTo>
                <a:lnTo>
                  <a:pt x="169585" y="46546"/>
                </a:lnTo>
                <a:lnTo>
                  <a:pt x="209145" y="26789"/>
                </a:lnTo>
                <a:lnTo>
                  <a:pt x="251432" y="12176"/>
                </a:lnTo>
                <a:lnTo>
                  <a:pt x="296038" y="3111"/>
                </a:lnTo>
                <a:lnTo>
                  <a:pt x="342558" y="0"/>
                </a:lnTo>
                <a:close/>
              </a:path>
            </a:pathLst>
          </a:custGeom>
          <a:solidFill>
            <a:srgbClr val="42B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47987" y="1790699"/>
            <a:ext cx="13592159" cy="8277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275854" y="707235"/>
            <a:ext cx="792988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35" dirty="0">
                <a:solidFill>
                  <a:srgbClr val="7DD957"/>
                </a:solidFill>
                <a:latin typeface="Trebuchet MS"/>
                <a:cs typeface="Trebuchet MS"/>
              </a:rPr>
              <a:t>PROPOSED</a:t>
            </a:r>
            <a:r>
              <a:rPr sz="5000" b="1" spc="-225" dirty="0">
                <a:solidFill>
                  <a:srgbClr val="7DD957"/>
                </a:solidFill>
                <a:latin typeface="Trebuchet MS"/>
                <a:cs typeface="Trebuchet MS"/>
              </a:rPr>
              <a:t> </a:t>
            </a:r>
            <a:r>
              <a:rPr sz="5000" b="1" spc="45" dirty="0">
                <a:solidFill>
                  <a:srgbClr val="7DD957"/>
                </a:solidFill>
                <a:latin typeface="Trebuchet MS"/>
                <a:cs typeface="Trebuchet MS"/>
              </a:rPr>
              <a:t>METHODOLOGY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002625">
              <a:lnSpc>
                <a:spcPct val="100000"/>
              </a:lnSpc>
              <a:spcBef>
                <a:spcPts val="125"/>
              </a:spcBef>
            </a:pPr>
            <a:r>
              <a:rPr spc="70" dirty="0"/>
              <a:t>SMART</a:t>
            </a:r>
            <a:r>
              <a:rPr spc="-190" dirty="0"/>
              <a:t> </a:t>
            </a:r>
            <a:r>
              <a:rPr spc="-10" dirty="0"/>
              <a:t>DROP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" y="9407585"/>
            <a:ext cx="2247900" cy="537210"/>
          </a:xfrm>
          <a:custGeom>
            <a:avLst/>
            <a:gdLst/>
            <a:ahLst/>
            <a:cxnLst/>
            <a:rect l="l" t="t" r="r" b="b"/>
            <a:pathLst>
              <a:path w="2247900" h="537209">
                <a:moveTo>
                  <a:pt x="1980812" y="536733"/>
                </a:moveTo>
                <a:lnTo>
                  <a:pt x="1932855" y="532478"/>
                </a:lnTo>
                <a:lnTo>
                  <a:pt x="1887675" y="520195"/>
                </a:lnTo>
                <a:lnTo>
                  <a:pt x="1846030" y="500606"/>
                </a:lnTo>
                <a:lnTo>
                  <a:pt x="1808676" y="474434"/>
                </a:lnTo>
                <a:lnTo>
                  <a:pt x="1776372" y="442402"/>
                </a:lnTo>
                <a:lnTo>
                  <a:pt x="1749874" y="405232"/>
                </a:lnTo>
                <a:lnTo>
                  <a:pt x="1729939" y="363648"/>
                </a:lnTo>
                <a:lnTo>
                  <a:pt x="1717326" y="318373"/>
                </a:lnTo>
                <a:lnTo>
                  <a:pt x="0" y="318373"/>
                </a:lnTo>
                <a:lnTo>
                  <a:pt x="0" y="218360"/>
                </a:lnTo>
                <a:lnTo>
                  <a:pt x="1715669" y="218360"/>
                </a:lnTo>
                <a:lnTo>
                  <a:pt x="1728758" y="173563"/>
                </a:lnTo>
                <a:lnTo>
                  <a:pt x="1748916" y="132204"/>
                </a:lnTo>
                <a:lnTo>
                  <a:pt x="1775443" y="95063"/>
                </a:lnTo>
                <a:lnTo>
                  <a:pt x="1807641" y="62924"/>
                </a:lnTo>
                <a:lnTo>
                  <a:pt x="1844810" y="36567"/>
                </a:lnTo>
                <a:lnTo>
                  <a:pt x="1886251" y="16772"/>
                </a:lnTo>
                <a:lnTo>
                  <a:pt x="1931266" y="4323"/>
                </a:lnTo>
                <a:lnTo>
                  <a:pt x="1979155" y="0"/>
                </a:lnTo>
                <a:lnTo>
                  <a:pt x="2027641" y="4319"/>
                </a:lnTo>
                <a:lnTo>
                  <a:pt x="2073182" y="16773"/>
                </a:lnTo>
                <a:lnTo>
                  <a:pt x="2115040" y="36609"/>
                </a:lnTo>
                <a:lnTo>
                  <a:pt x="2152479" y="63071"/>
                </a:lnTo>
                <a:lnTo>
                  <a:pt x="2184763" y="95405"/>
                </a:lnTo>
                <a:lnTo>
                  <a:pt x="2211154" y="132856"/>
                </a:lnTo>
                <a:lnTo>
                  <a:pt x="2230917" y="174669"/>
                </a:lnTo>
                <a:lnTo>
                  <a:pt x="2243315" y="220091"/>
                </a:lnTo>
                <a:lnTo>
                  <a:pt x="2247611" y="268366"/>
                </a:lnTo>
                <a:lnTo>
                  <a:pt x="2243317" y="316642"/>
                </a:lnTo>
                <a:lnTo>
                  <a:pt x="2230935" y="362063"/>
                </a:lnTo>
                <a:lnTo>
                  <a:pt x="2211215" y="403877"/>
                </a:lnTo>
                <a:lnTo>
                  <a:pt x="2184908" y="441328"/>
                </a:lnTo>
                <a:lnTo>
                  <a:pt x="2152763" y="473662"/>
                </a:lnTo>
                <a:lnTo>
                  <a:pt x="2115531" y="500124"/>
                </a:lnTo>
                <a:lnTo>
                  <a:pt x="2073962" y="519959"/>
                </a:lnTo>
                <a:lnTo>
                  <a:pt x="2028805" y="532414"/>
                </a:lnTo>
                <a:lnTo>
                  <a:pt x="1980812" y="536733"/>
                </a:lnTo>
                <a:close/>
              </a:path>
            </a:pathLst>
          </a:custGeom>
          <a:solidFill>
            <a:srgbClr val="42B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181888" y="789002"/>
            <a:ext cx="2106295" cy="514350"/>
          </a:xfrm>
          <a:custGeom>
            <a:avLst/>
            <a:gdLst/>
            <a:ahLst/>
            <a:cxnLst/>
            <a:rect l="l" t="t" r="r" b="b"/>
            <a:pathLst>
              <a:path w="2106294" h="514350">
                <a:moveTo>
                  <a:pt x="255513" y="0"/>
                </a:moveTo>
                <a:lnTo>
                  <a:pt x="301441" y="4072"/>
                </a:lnTo>
                <a:lnTo>
                  <a:pt x="344709" y="15829"/>
                </a:lnTo>
                <a:lnTo>
                  <a:pt x="384593" y="34579"/>
                </a:lnTo>
                <a:lnTo>
                  <a:pt x="420366" y="59629"/>
                </a:lnTo>
                <a:lnTo>
                  <a:pt x="451304" y="90288"/>
                </a:lnTo>
                <a:lnTo>
                  <a:pt x="476681" y="125864"/>
                </a:lnTo>
                <a:lnTo>
                  <a:pt x="495772" y="165666"/>
                </a:lnTo>
                <a:lnTo>
                  <a:pt x="507852" y="209002"/>
                </a:lnTo>
                <a:lnTo>
                  <a:pt x="2106111" y="209002"/>
                </a:lnTo>
                <a:lnTo>
                  <a:pt x="2106111" y="304728"/>
                </a:lnTo>
                <a:lnTo>
                  <a:pt x="509439" y="304728"/>
                </a:lnTo>
                <a:lnTo>
                  <a:pt x="496904" y="347605"/>
                </a:lnTo>
                <a:lnTo>
                  <a:pt x="477599" y="387192"/>
                </a:lnTo>
                <a:lnTo>
                  <a:pt x="452194" y="422740"/>
                </a:lnTo>
                <a:lnTo>
                  <a:pt x="421358" y="453502"/>
                </a:lnTo>
                <a:lnTo>
                  <a:pt x="385761" y="478730"/>
                </a:lnTo>
                <a:lnTo>
                  <a:pt x="346073" y="497676"/>
                </a:lnTo>
                <a:lnTo>
                  <a:pt x="302918" y="509596"/>
                </a:lnTo>
                <a:lnTo>
                  <a:pt x="257100" y="513730"/>
                </a:lnTo>
                <a:lnTo>
                  <a:pt x="210649" y="509592"/>
                </a:lnTo>
                <a:lnTo>
                  <a:pt x="167050" y="497675"/>
                </a:lnTo>
                <a:lnTo>
                  <a:pt x="126963" y="478689"/>
                </a:lnTo>
                <a:lnTo>
                  <a:pt x="91107" y="453362"/>
                </a:lnTo>
                <a:lnTo>
                  <a:pt x="60189" y="422414"/>
                </a:lnTo>
                <a:lnTo>
                  <a:pt x="34914" y="386568"/>
                </a:lnTo>
                <a:lnTo>
                  <a:pt x="15987" y="346546"/>
                </a:lnTo>
                <a:lnTo>
                  <a:pt x="4114" y="303071"/>
                </a:lnTo>
                <a:lnTo>
                  <a:pt x="0" y="256865"/>
                </a:lnTo>
                <a:lnTo>
                  <a:pt x="4112" y="210658"/>
                </a:lnTo>
                <a:lnTo>
                  <a:pt x="15970" y="167183"/>
                </a:lnTo>
                <a:lnTo>
                  <a:pt x="34856" y="127162"/>
                </a:lnTo>
                <a:lnTo>
                  <a:pt x="60050" y="91316"/>
                </a:lnTo>
                <a:lnTo>
                  <a:pt x="90835" y="60368"/>
                </a:lnTo>
                <a:lnTo>
                  <a:pt x="126492" y="35040"/>
                </a:lnTo>
                <a:lnTo>
                  <a:pt x="166303" y="16055"/>
                </a:lnTo>
                <a:lnTo>
                  <a:pt x="209550" y="4134"/>
                </a:lnTo>
                <a:lnTo>
                  <a:pt x="255513" y="0"/>
                </a:lnTo>
                <a:close/>
              </a:path>
            </a:pathLst>
          </a:custGeom>
          <a:solidFill>
            <a:srgbClr val="42B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49654" y="545917"/>
            <a:ext cx="579691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30" dirty="0">
                <a:solidFill>
                  <a:srgbClr val="7DD957"/>
                </a:solidFill>
                <a:latin typeface="Trebuchet MS"/>
                <a:cs typeface="Trebuchet MS"/>
              </a:rPr>
              <a:t>TEHNOLOGY</a:t>
            </a:r>
            <a:r>
              <a:rPr sz="5000" b="1" spc="-250" dirty="0">
                <a:solidFill>
                  <a:srgbClr val="7DD957"/>
                </a:solidFill>
                <a:latin typeface="Trebuchet MS"/>
                <a:cs typeface="Trebuchet MS"/>
              </a:rPr>
              <a:t> </a:t>
            </a:r>
            <a:r>
              <a:rPr sz="5000" b="1" spc="100" dirty="0">
                <a:solidFill>
                  <a:srgbClr val="7DD957"/>
                </a:solidFill>
                <a:latin typeface="Trebuchet MS"/>
                <a:cs typeface="Trebuchet MS"/>
              </a:rPr>
              <a:t>STACK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08536" y="1412628"/>
            <a:ext cx="13296899" cy="81724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002625">
              <a:lnSpc>
                <a:spcPct val="100000"/>
              </a:lnSpc>
              <a:spcBef>
                <a:spcPts val="125"/>
              </a:spcBef>
            </a:pPr>
            <a:r>
              <a:rPr spc="70" dirty="0"/>
              <a:t>SMART</a:t>
            </a:r>
            <a:r>
              <a:rPr spc="-190" dirty="0"/>
              <a:t> </a:t>
            </a:r>
            <a:r>
              <a:rPr spc="-10" dirty="0"/>
              <a:t>DROP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" y="9081369"/>
            <a:ext cx="2343150" cy="560070"/>
          </a:xfrm>
          <a:custGeom>
            <a:avLst/>
            <a:gdLst/>
            <a:ahLst/>
            <a:cxnLst/>
            <a:rect l="l" t="t" r="r" b="b"/>
            <a:pathLst>
              <a:path w="2343150" h="560070">
                <a:moveTo>
                  <a:pt x="2064987" y="559736"/>
                </a:moveTo>
                <a:lnTo>
                  <a:pt x="2014993" y="555298"/>
                </a:lnTo>
                <a:lnTo>
                  <a:pt x="1967893" y="542488"/>
                </a:lnTo>
                <a:lnTo>
                  <a:pt x="1924478" y="522060"/>
                </a:lnTo>
                <a:lnTo>
                  <a:pt x="1885537" y="494766"/>
                </a:lnTo>
                <a:lnTo>
                  <a:pt x="1851860" y="461361"/>
                </a:lnTo>
                <a:lnTo>
                  <a:pt x="1824236" y="422599"/>
                </a:lnTo>
                <a:lnTo>
                  <a:pt x="1803454" y="379233"/>
                </a:lnTo>
                <a:lnTo>
                  <a:pt x="1790305" y="332017"/>
                </a:lnTo>
                <a:lnTo>
                  <a:pt x="0" y="332017"/>
                </a:lnTo>
                <a:lnTo>
                  <a:pt x="0" y="227718"/>
                </a:lnTo>
                <a:lnTo>
                  <a:pt x="1788578" y="227718"/>
                </a:lnTo>
                <a:lnTo>
                  <a:pt x="1802223" y="181001"/>
                </a:lnTo>
                <a:lnTo>
                  <a:pt x="1823237" y="137869"/>
                </a:lnTo>
                <a:lnTo>
                  <a:pt x="1850891" y="99138"/>
                </a:lnTo>
                <a:lnTo>
                  <a:pt x="1884457" y="65621"/>
                </a:lnTo>
                <a:lnTo>
                  <a:pt x="1923206" y="38134"/>
                </a:lnTo>
                <a:lnTo>
                  <a:pt x="1966408" y="17491"/>
                </a:lnTo>
                <a:lnTo>
                  <a:pt x="2013336" y="4508"/>
                </a:lnTo>
                <a:lnTo>
                  <a:pt x="2063260" y="0"/>
                </a:lnTo>
                <a:lnTo>
                  <a:pt x="2108878" y="3659"/>
                </a:lnTo>
                <a:lnTo>
                  <a:pt x="2152070" y="14254"/>
                </a:lnTo>
                <a:lnTo>
                  <a:pt x="2192277" y="31211"/>
                </a:lnTo>
                <a:lnTo>
                  <a:pt x="2228940" y="53957"/>
                </a:lnTo>
                <a:lnTo>
                  <a:pt x="2261497" y="81917"/>
                </a:lnTo>
                <a:lnTo>
                  <a:pt x="2289391" y="114519"/>
                </a:lnTo>
                <a:lnTo>
                  <a:pt x="2312060" y="151189"/>
                </a:lnTo>
                <a:lnTo>
                  <a:pt x="2328945" y="191353"/>
                </a:lnTo>
                <a:lnTo>
                  <a:pt x="2339486" y="234437"/>
                </a:lnTo>
                <a:lnTo>
                  <a:pt x="2343125" y="279868"/>
                </a:lnTo>
                <a:lnTo>
                  <a:pt x="2339488" y="325298"/>
                </a:lnTo>
                <a:lnTo>
                  <a:pt x="2328959" y="368382"/>
                </a:lnTo>
                <a:lnTo>
                  <a:pt x="2312106" y="408546"/>
                </a:lnTo>
                <a:lnTo>
                  <a:pt x="2289501" y="445216"/>
                </a:lnTo>
                <a:lnTo>
                  <a:pt x="2261713" y="477818"/>
                </a:lnTo>
                <a:lnTo>
                  <a:pt x="2229313" y="505778"/>
                </a:lnTo>
                <a:lnTo>
                  <a:pt x="2192870" y="528524"/>
                </a:lnTo>
                <a:lnTo>
                  <a:pt x="2152955" y="545481"/>
                </a:lnTo>
                <a:lnTo>
                  <a:pt x="2110137" y="556076"/>
                </a:lnTo>
                <a:lnTo>
                  <a:pt x="2064987" y="559736"/>
                </a:lnTo>
                <a:close/>
              </a:path>
            </a:pathLst>
          </a:custGeom>
          <a:solidFill>
            <a:srgbClr val="42B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906684" y="668159"/>
            <a:ext cx="2381250" cy="567690"/>
          </a:xfrm>
          <a:custGeom>
            <a:avLst/>
            <a:gdLst/>
            <a:ahLst/>
            <a:cxnLst/>
            <a:rect l="l" t="t" r="r" b="b"/>
            <a:pathLst>
              <a:path w="2381250" h="567690">
                <a:moveTo>
                  <a:pt x="282663" y="0"/>
                </a:moveTo>
                <a:lnTo>
                  <a:pt x="333471" y="4498"/>
                </a:lnTo>
                <a:lnTo>
                  <a:pt x="381337" y="17483"/>
                </a:lnTo>
                <a:lnTo>
                  <a:pt x="425459" y="38190"/>
                </a:lnTo>
                <a:lnTo>
                  <a:pt x="465033" y="65857"/>
                </a:lnTo>
                <a:lnTo>
                  <a:pt x="499259" y="99719"/>
                </a:lnTo>
                <a:lnTo>
                  <a:pt x="527332" y="139011"/>
                </a:lnTo>
                <a:lnTo>
                  <a:pt x="548452" y="182970"/>
                </a:lnTo>
                <a:lnTo>
                  <a:pt x="561815" y="230831"/>
                </a:lnTo>
                <a:lnTo>
                  <a:pt x="2381253" y="230831"/>
                </a:lnTo>
                <a:lnTo>
                  <a:pt x="2381253" y="336556"/>
                </a:lnTo>
                <a:lnTo>
                  <a:pt x="563570" y="336556"/>
                </a:lnTo>
                <a:lnTo>
                  <a:pt x="549703" y="383912"/>
                </a:lnTo>
                <a:lnTo>
                  <a:pt x="528347" y="427633"/>
                </a:lnTo>
                <a:lnTo>
                  <a:pt x="500243" y="466895"/>
                </a:lnTo>
                <a:lnTo>
                  <a:pt x="466131" y="500870"/>
                </a:lnTo>
                <a:lnTo>
                  <a:pt x="426751" y="528732"/>
                </a:lnTo>
                <a:lnTo>
                  <a:pt x="382846" y="549657"/>
                </a:lnTo>
                <a:lnTo>
                  <a:pt x="335155" y="562818"/>
                </a:lnTo>
                <a:lnTo>
                  <a:pt x="284418" y="567388"/>
                </a:lnTo>
                <a:lnTo>
                  <a:pt x="238058" y="563679"/>
                </a:lnTo>
                <a:lnTo>
                  <a:pt x="194163" y="552939"/>
                </a:lnTo>
                <a:lnTo>
                  <a:pt x="153301" y="535750"/>
                </a:lnTo>
                <a:lnTo>
                  <a:pt x="116042" y="512693"/>
                </a:lnTo>
                <a:lnTo>
                  <a:pt x="82955" y="484350"/>
                </a:lnTo>
                <a:lnTo>
                  <a:pt x="54608" y="451302"/>
                </a:lnTo>
                <a:lnTo>
                  <a:pt x="31570" y="414131"/>
                </a:lnTo>
                <a:lnTo>
                  <a:pt x="14410" y="373419"/>
                </a:lnTo>
                <a:lnTo>
                  <a:pt x="3697" y="329746"/>
                </a:lnTo>
                <a:lnTo>
                  <a:pt x="0" y="283694"/>
                </a:lnTo>
                <a:lnTo>
                  <a:pt x="3695" y="237642"/>
                </a:lnTo>
                <a:lnTo>
                  <a:pt x="14396" y="193969"/>
                </a:lnTo>
                <a:lnTo>
                  <a:pt x="31523" y="153256"/>
                </a:lnTo>
                <a:lnTo>
                  <a:pt x="54496" y="116085"/>
                </a:lnTo>
                <a:lnTo>
                  <a:pt x="82736" y="83037"/>
                </a:lnTo>
                <a:lnTo>
                  <a:pt x="115663" y="54694"/>
                </a:lnTo>
                <a:lnTo>
                  <a:pt x="152699" y="31638"/>
                </a:lnTo>
                <a:lnTo>
                  <a:pt x="193264" y="14449"/>
                </a:lnTo>
                <a:lnTo>
                  <a:pt x="236778" y="3709"/>
                </a:lnTo>
                <a:lnTo>
                  <a:pt x="282663" y="0"/>
                </a:lnTo>
                <a:close/>
              </a:path>
            </a:pathLst>
          </a:custGeom>
          <a:solidFill>
            <a:srgbClr val="42B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71769" y="635315"/>
            <a:ext cx="280606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105" dirty="0">
                <a:solidFill>
                  <a:srgbClr val="7DD957"/>
                </a:solidFill>
                <a:latin typeface="Trebuchet MS"/>
                <a:cs typeface="Trebuchet MS"/>
              </a:rPr>
              <a:t>USE</a:t>
            </a:r>
            <a:r>
              <a:rPr sz="5000" b="1" spc="-295" dirty="0">
                <a:solidFill>
                  <a:srgbClr val="7DD957"/>
                </a:solidFill>
                <a:latin typeface="Trebuchet MS"/>
                <a:cs typeface="Trebuchet MS"/>
              </a:rPr>
              <a:t> </a:t>
            </a:r>
            <a:r>
              <a:rPr sz="5000" b="1" spc="114" dirty="0">
                <a:solidFill>
                  <a:srgbClr val="7DD957"/>
                </a:solidFill>
                <a:latin typeface="Trebuchet MS"/>
                <a:cs typeface="Trebuchet MS"/>
              </a:rPr>
              <a:t>CASE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346207" y="1454401"/>
            <a:ext cx="14916149" cy="86772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002625">
              <a:lnSpc>
                <a:spcPct val="100000"/>
              </a:lnSpc>
              <a:spcBef>
                <a:spcPts val="125"/>
              </a:spcBef>
            </a:pPr>
            <a:r>
              <a:rPr spc="70" dirty="0"/>
              <a:t>SMART</a:t>
            </a:r>
            <a:r>
              <a:rPr spc="-190" dirty="0"/>
              <a:t> </a:t>
            </a:r>
            <a:r>
              <a:rPr spc="-10" dirty="0"/>
              <a:t>DROP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5400" y="0"/>
            <a:ext cx="13182600" cy="10287000"/>
          </a:xfrm>
          <a:custGeom>
            <a:avLst/>
            <a:gdLst/>
            <a:ahLst/>
            <a:cxnLst/>
            <a:rect l="l" t="t" r="r" b="b"/>
            <a:pathLst>
              <a:path w="13182600" h="10287000">
                <a:moveTo>
                  <a:pt x="0" y="10287000"/>
                </a:moveTo>
                <a:lnTo>
                  <a:pt x="13182599" y="10287000"/>
                </a:lnTo>
                <a:lnTo>
                  <a:pt x="13182599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001B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560548" y="1938586"/>
            <a:ext cx="806450" cy="6994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265"/>
              </a:lnSpc>
            </a:pPr>
            <a:r>
              <a:rPr sz="3400" spc="-62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3400" spc="-165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sz="3400" spc="-425" dirty="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sz="3400" spc="-775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400">
              <a:latin typeface="Arial"/>
              <a:cs typeface="Arial"/>
            </a:endParaRPr>
          </a:p>
          <a:p>
            <a:pPr marL="245110">
              <a:lnSpc>
                <a:spcPct val="100000"/>
              </a:lnSpc>
              <a:spcBef>
                <a:spcPts val="2420"/>
              </a:spcBef>
            </a:pPr>
            <a:r>
              <a:rPr sz="3400" spc="-180" dirty="0">
                <a:solidFill>
                  <a:srgbClr val="FFFFFF"/>
                </a:solidFill>
                <a:latin typeface="Arial"/>
                <a:cs typeface="Arial"/>
              </a:rPr>
              <a:t>1.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00">
              <a:latin typeface="Arial"/>
              <a:cs typeface="Arial"/>
            </a:endParaRPr>
          </a:p>
          <a:p>
            <a:pPr marL="245110">
              <a:lnSpc>
                <a:spcPct val="100000"/>
              </a:lnSpc>
              <a:spcBef>
                <a:spcPts val="5"/>
              </a:spcBef>
            </a:pPr>
            <a:r>
              <a:rPr sz="3400" spc="-180" dirty="0">
                <a:solidFill>
                  <a:srgbClr val="FFFFFF"/>
                </a:solidFill>
                <a:latin typeface="Arial"/>
                <a:cs typeface="Arial"/>
              </a:rPr>
              <a:t>2.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00">
              <a:latin typeface="Arial"/>
              <a:cs typeface="Arial"/>
            </a:endParaRPr>
          </a:p>
          <a:p>
            <a:pPr marL="245110">
              <a:lnSpc>
                <a:spcPct val="100000"/>
              </a:lnSpc>
            </a:pPr>
            <a:r>
              <a:rPr sz="3400" spc="-180" dirty="0">
                <a:solidFill>
                  <a:srgbClr val="FFFFFF"/>
                </a:solidFill>
                <a:latin typeface="Arial"/>
                <a:cs typeface="Arial"/>
              </a:rPr>
              <a:t>3.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>
              <a:latin typeface="Arial"/>
              <a:cs typeface="Arial"/>
            </a:endParaRPr>
          </a:p>
          <a:p>
            <a:pPr marL="245110">
              <a:lnSpc>
                <a:spcPct val="100000"/>
              </a:lnSpc>
            </a:pPr>
            <a:r>
              <a:rPr sz="3400" spc="-180" dirty="0">
                <a:solidFill>
                  <a:srgbClr val="FFFFFF"/>
                </a:solidFill>
                <a:latin typeface="Arial"/>
                <a:cs typeface="Arial"/>
              </a:rPr>
              <a:t>4.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00">
              <a:latin typeface="Arial"/>
              <a:cs typeface="Arial"/>
            </a:endParaRPr>
          </a:p>
          <a:p>
            <a:pPr marL="245110">
              <a:lnSpc>
                <a:spcPct val="100000"/>
              </a:lnSpc>
            </a:pPr>
            <a:r>
              <a:rPr sz="3400" spc="-180" dirty="0">
                <a:solidFill>
                  <a:srgbClr val="FFFFFF"/>
                </a:solidFill>
                <a:latin typeface="Arial"/>
                <a:cs typeface="Arial"/>
              </a:rPr>
              <a:t>5.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>
              <a:latin typeface="Arial"/>
              <a:cs typeface="Arial"/>
            </a:endParaRPr>
          </a:p>
          <a:p>
            <a:pPr marL="245110">
              <a:lnSpc>
                <a:spcPct val="100000"/>
              </a:lnSpc>
            </a:pPr>
            <a:r>
              <a:rPr sz="3400" spc="-180" dirty="0">
                <a:solidFill>
                  <a:srgbClr val="FFFFFF"/>
                </a:solidFill>
                <a:latin typeface="Arial"/>
                <a:cs typeface="Arial"/>
              </a:rPr>
              <a:t>6.</a:t>
            </a:r>
            <a:endParaRPr sz="3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32818" y="1938586"/>
            <a:ext cx="2491740" cy="6994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65"/>
              </a:lnSpc>
            </a:pPr>
            <a:r>
              <a:rPr sz="3400" spc="-490" dirty="0">
                <a:solidFill>
                  <a:srgbClr val="FFFFFF"/>
                </a:solidFill>
                <a:latin typeface="Arial"/>
                <a:cs typeface="Arial"/>
              </a:rPr>
              <a:t>NAME</a:t>
            </a:r>
            <a:endParaRPr sz="3400">
              <a:latin typeface="Arial"/>
              <a:cs typeface="Arial"/>
            </a:endParaRPr>
          </a:p>
          <a:p>
            <a:pPr marL="235585" marR="227965" algn="ctr">
              <a:lnSpc>
                <a:spcPct val="202300"/>
              </a:lnSpc>
              <a:spcBef>
                <a:spcPts val="2155"/>
              </a:spcBef>
            </a:pPr>
            <a:r>
              <a:rPr sz="3400" spc="-340" dirty="0">
                <a:solidFill>
                  <a:srgbClr val="FFFFFF"/>
                </a:solidFill>
                <a:latin typeface="Arial"/>
                <a:cs typeface="Arial"/>
              </a:rPr>
              <a:t>IR </a:t>
            </a:r>
            <a:r>
              <a:rPr sz="3400" spc="-310" dirty="0">
                <a:solidFill>
                  <a:srgbClr val="FFFFFF"/>
                </a:solidFill>
                <a:latin typeface="Arial"/>
                <a:cs typeface="Arial"/>
              </a:rPr>
              <a:t>Sensor  </a:t>
            </a:r>
            <a:r>
              <a:rPr sz="3400" spc="-535" dirty="0">
                <a:solidFill>
                  <a:srgbClr val="FFFFFF"/>
                </a:solidFill>
                <a:latin typeface="Arial"/>
                <a:cs typeface="Arial"/>
              </a:rPr>
              <a:t>HD </a:t>
            </a:r>
            <a:r>
              <a:rPr sz="3400" spc="-325" dirty="0">
                <a:solidFill>
                  <a:srgbClr val="FFFFFF"/>
                </a:solidFill>
                <a:latin typeface="Arial"/>
                <a:cs typeface="Arial"/>
              </a:rPr>
              <a:t>Camera  </a:t>
            </a:r>
            <a:r>
              <a:rPr sz="3400" spc="-250" dirty="0">
                <a:solidFill>
                  <a:srgbClr val="FFFFFF"/>
                </a:solidFill>
                <a:latin typeface="Arial"/>
                <a:cs typeface="Arial"/>
              </a:rPr>
              <a:t>Flow</a:t>
            </a:r>
            <a:r>
              <a:rPr sz="34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260" dirty="0">
                <a:solidFill>
                  <a:srgbClr val="FFFFFF"/>
                </a:solidFill>
                <a:latin typeface="Arial"/>
                <a:cs typeface="Arial"/>
              </a:rPr>
              <a:t>sensor</a:t>
            </a:r>
            <a:endParaRPr sz="3400">
              <a:latin typeface="Arial"/>
              <a:cs typeface="Arial"/>
            </a:endParaRPr>
          </a:p>
          <a:p>
            <a:pPr algn="ctr">
              <a:lnSpc>
                <a:spcPts val="8250"/>
              </a:lnSpc>
              <a:spcBef>
                <a:spcPts val="975"/>
              </a:spcBef>
            </a:pPr>
            <a:r>
              <a:rPr sz="3400" spc="-254" dirty="0">
                <a:solidFill>
                  <a:srgbClr val="FFFFFF"/>
                </a:solidFill>
                <a:latin typeface="Arial"/>
                <a:cs typeface="Arial"/>
              </a:rPr>
              <a:t>Raspberry </a:t>
            </a:r>
            <a:r>
              <a:rPr sz="3400" spc="-100" dirty="0">
                <a:solidFill>
                  <a:srgbClr val="FFFFFF"/>
                </a:solidFill>
                <a:latin typeface="Arial"/>
                <a:cs typeface="Arial"/>
              </a:rPr>
              <a:t>pi </a:t>
            </a:r>
            <a:r>
              <a:rPr sz="3400" spc="-195" dirty="0">
                <a:solidFill>
                  <a:srgbClr val="FFFFFF"/>
                </a:solidFill>
                <a:latin typeface="Arial"/>
                <a:cs typeface="Arial"/>
              </a:rPr>
              <a:t>4  </a:t>
            </a:r>
            <a:r>
              <a:rPr sz="3400" spc="-175" dirty="0">
                <a:solidFill>
                  <a:srgbClr val="FFFFFF"/>
                </a:solidFill>
                <a:latin typeface="Arial"/>
                <a:cs typeface="Arial"/>
              </a:rPr>
              <a:t>Arduino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750">
              <a:latin typeface="Arial"/>
              <a:cs typeface="Arial"/>
            </a:endParaRPr>
          </a:p>
          <a:p>
            <a:pPr marL="188595">
              <a:lnSpc>
                <a:spcPct val="100000"/>
              </a:lnSpc>
            </a:pPr>
            <a:r>
              <a:rPr sz="3400" spc="-220" dirty="0">
                <a:solidFill>
                  <a:srgbClr val="FFFFFF"/>
                </a:solidFill>
                <a:latin typeface="Arial"/>
                <a:cs typeface="Arial"/>
              </a:rPr>
              <a:t>Water</a:t>
            </a:r>
            <a:r>
              <a:rPr sz="3400" spc="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225" dirty="0">
                <a:solidFill>
                  <a:srgbClr val="FFFFFF"/>
                </a:solidFill>
                <a:latin typeface="Arial"/>
                <a:cs typeface="Arial"/>
              </a:rPr>
              <a:t>pump</a:t>
            </a:r>
            <a:endParaRPr sz="3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350379" y="1938586"/>
            <a:ext cx="2885440" cy="6994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3265"/>
              </a:lnSpc>
            </a:pPr>
            <a:r>
              <a:rPr sz="3400" spc="-235" dirty="0">
                <a:solidFill>
                  <a:srgbClr val="FFFFFF"/>
                </a:solidFill>
                <a:latin typeface="Arial"/>
                <a:cs typeface="Arial"/>
              </a:rPr>
              <a:t>Price </a:t>
            </a:r>
            <a:r>
              <a:rPr sz="3400" spc="-95" dirty="0">
                <a:solidFill>
                  <a:srgbClr val="FFFFFF"/>
                </a:solidFill>
                <a:latin typeface="Arial"/>
                <a:cs typeface="Arial"/>
              </a:rPr>
              <a:t>(in</a:t>
            </a:r>
            <a:r>
              <a:rPr sz="3400" spc="-3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400" spc="-330" dirty="0">
                <a:solidFill>
                  <a:srgbClr val="FFFFFF"/>
                </a:solidFill>
                <a:latin typeface="Arial"/>
                <a:cs typeface="Arial"/>
              </a:rPr>
              <a:t>Rupees)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34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2420"/>
              </a:spcBef>
            </a:pPr>
            <a:r>
              <a:rPr sz="3400" spc="-195" dirty="0">
                <a:solidFill>
                  <a:srgbClr val="FFFFFF"/>
                </a:solidFill>
                <a:latin typeface="Arial"/>
                <a:cs typeface="Arial"/>
              </a:rPr>
              <a:t>40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3400" spc="-195" dirty="0">
                <a:solidFill>
                  <a:srgbClr val="FFFFFF"/>
                </a:solidFill>
                <a:latin typeface="Arial"/>
                <a:cs typeface="Arial"/>
              </a:rPr>
              <a:t>1000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400" spc="-195" dirty="0">
                <a:solidFill>
                  <a:srgbClr val="FFFFFF"/>
                </a:solidFill>
                <a:latin typeface="Arial"/>
                <a:cs typeface="Arial"/>
              </a:rPr>
              <a:t>190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400" spc="-195" dirty="0">
                <a:solidFill>
                  <a:srgbClr val="FFFFFF"/>
                </a:solidFill>
                <a:latin typeface="Arial"/>
                <a:cs typeface="Arial"/>
              </a:rPr>
              <a:t>5000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400" spc="-195" dirty="0">
                <a:solidFill>
                  <a:srgbClr val="FFFFFF"/>
                </a:solidFill>
                <a:latin typeface="Arial"/>
                <a:cs typeface="Arial"/>
              </a:rPr>
              <a:t>500</a:t>
            </a:r>
            <a:endParaRPr sz="3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3400" spc="-195" dirty="0">
                <a:solidFill>
                  <a:srgbClr val="FFFFFF"/>
                </a:solidFill>
                <a:latin typeface="Arial"/>
                <a:cs typeface="Arial"/>
              </a:rPr>
              <a:t>55</a:t>
            </a:r>
            <a:endParaRPr sz="3400">
              <a:latin typeface="Arial"/>
              <a:cs typeface="Arial"/>
            </a:endParaRPr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5991910" y="1352330"/>
          <a:ext cx="11787505" cy="790638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4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14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8899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80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807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80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80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80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806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28575">
                      <a:solidFill>
                        <a:srgbClr val="FFFFFF"/>
                      </a:solidFill>
                      <a:prstDash val="solid"/>
                    </a:lnL>
                    <a:lnR w="28575">
                      <a:solidFill>
                        <a:srgbClr val="FFFFFF"/>
                      </a:solidFill>
                      <a:prstDash val="solid"/>
                    </a:lnR>
                    <a:lnT w="28575">
                      <a:solidFill>
                        <a:srgbClr val="FFFFFF"/>
                      </a:solidFill>
                      <a:prstDash val="solid"/>
                    </a:lnT>
                    <a:lnB w="28575">
                      <a:solidFill>
                        <a:srgbClr val="FFFFFF"/>
                      </a:solidFill>
                      <a:prstDash val="soli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7" name="object 7"/>
          <p:cNvGrpSpPr/>
          <p:nvPr/>
        </p:nvGrpSpPr>
        <p:grpSpPr>
          <a:xfrm>
            <a:off x="0" y="0"/>
            <a:ext cx="5738495" cy="10287000"/>
            <a:chOff x="0" y="0"/>
            <a:chExt cx="5738495" cy="10287000"/>
          </a:xfrm>
        </p:grpSpPr>
        <p:sp>
          <p:nvSpPr>
            <p:cNvPr id="8" name="object 8"/>
            <p:cNvSpPr/>
            <p:nvPr/>
          </p:nvSpPr>
          <p:spPr>
            <a:xfrm>
              <a:off x="4080540" y="0"/>
              <a:ext cx="1657349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0"/>
              <a:ext cx="5105400" cy="10287000"/>
            </a:xfrm>
            <a:custGeom>
              <a:avLst/>
              <a:gdLst/>
              <a:ahLst/>
              <a:cxnLst/>
              <a:rect l="l" t="t" r="r" b="b"/>
              <a:pathLst>
                <a:path w="5105400" h="10287000">
                  <a:moveTo>
                    <a:pt x="0" y="10287000"/>
                  </a:moveTo>
                  <a:lnTo>
                    <a:pt x="0" y="0"/>
                  </a:lnTo>
                  <a:lnTo>
                    <a:pt x="5105400" y="0"/>
                  </a:lnTo>
                  <a:lnTo>
                    <a:pt x="5105400" y="1028700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42B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8915269"/>
              <a:ext cx="2210435" cy="682625"/>
            </a:xfrm>
            <a:custGeom>
              <a:avLst/>
              <a:gdLst/>
              <a:ahLst/>
              <a:cxnLst/>
              <a:rect l="l" t="t" r="r" b="b"/>
              <a:pathLst>
                <a:path w="2210435" h="682625">
                  <a:moveTo>
                    <a:pt x="1867449" y="682418"/>
                  </a:moveTo>
                  <a:lnTo>
                    <a:pt x="1817936" y="678936"/>
                  </a:lnTo>
                  <a:lnTo>
                    <a:pt x="1770580" y="668803"/>
                  </a:lnTo>
                  <a:lnTo>
                    <a:pt x="1725879" y="652491"/>
                  </a:lnTo>
                  <a:lnTo>
                    <a:pt x="1684332" y="630469"/>
                  </a:lnTo>
                  <a:lnTo>
                    <a:pt x="1646435" y="603208"/>
                  </a:lnTo>
                  <a:lnTo>
                    <a:pt x="1612688" y="571179"/>
                  </a:lnTo>
                  <a:lnTo>
                    <a:pt x="1583588" y="534852"/>
                  </a:lnTo>
                  <a:lnTo>
                    <a:pt x="1559632" y="494698"/>
                  </a:lnTo>
                  <a:lnTo>
                    <a:pt x="1541319" y="451186"/>
                  </a:lnTo>
                  <a:lnTo>
                    <a:pt x="1529146" y="404788"/>
                  </a:lnTo>
                  <a:lnTo>
                    <a:pt x="0" y="404788"/>
                  </a:lnTo>
                  <a:lnTo>
                    <a:pt x="0" y="277629"/>
                  </a:lnTo>
                  <a:lnTo>
                    <a:pt x="1527019" y="277629"/>
                  </a:lnTo>
                  <a:lnTo>
                    <a:pt x="1539708" y="231746"/>
                  </a:lnTo>
                  <a:lnTo>
                    <a:pt x="1558321" y="188533"/>
                  </a:lnTo>
                  <a:lnTo>
                    <a:pt x="1582398" y="148500"/>
                  </a:lnTo>
                  <a:lnTo>
                    <a:pt x="1611479" y="112153"/>
                  </a:lnTo>
                  <a:lnTo>
                    <a:pt x="1645106" y="80003"/>
                  </a:lnTo>
                  <a:lnTo>
                    <a:pt x="1682817" y="52558"/>
                  </a:lnTo>
                  <a:lnTo>
                    <a:pt x="1724154" y="30327"/>
                  </a:lnTo>
                  <a:lnTo>
                    <a:pt x="1768656" y="13817"/>
                  </a:lnTo>
                  <a:lnTo>
                    <a:pt x="1815866" y="3539"/>
                  </a:lnTo>
                  <a:lnTo>
                    <a:pt x="1865322" y="0"/>
                  </a:lnTo>
                  <a:lnTo>
                    <a:pt x="1912330" y="3111"/>
                  </a:lnTo>
                  <a:lnTo>
                    <a:pt x="1957344" y="12176"/>
                  </a:lnTo>
                  <a:lnTo>
                    <a:pt x="1999965" y="26789"/>
                  </a:lnTo>
                  <a:lnTo>
                    <a:pt x="2039793" y="46546"/>
                  </a:lnTo>
                  <a:lnTo>
                    <a:pt x="2076429" y="71042"/>
                  </a:lnTo>
                  <a:lnTo>
                    <a:pt x="2109475" y="99872"/>
                  </a:lnTo>
                  <a:lnTo>
                    <a:pt x="2138531" y="132632"/>
                  </a:lnTo>
                  <a:lnTo>
                    <a:pt x="2163199" y="168916"/>
                  </a:lnTo>
                  <a:lnTo>
                    <a:pt x="2183079" y="208321"/>
                  </a:lnTo>
                  <a:lnTo>
                    <a:pt x="2197774" y="250441"/>
                  </a:lnTo>
                  <a:lnTo>
                    <a:pt x="2206883" y="294872"/>
                  </a:lnTo>
                  <a:lnTo>
                    <a:pt x="2210008" y="341209"/>
                  </a:lnTo>
                  <a:lnTo>
                    <a:pt x="2206884" y="387545"/>
                  </a:lnTo>
                  <a:lnTo>
                    <a:pt x="2197784" y="431976"/>
                  </a:lnTo>
                  <a:lnTo>
                    <a:pt x="2183113" y="474096"/>
                  </a:lnTo>
                  <a:lnTo>
                    <a:pt x="2163278" y="513501"/>
                  </a:lnTo>
                  <a:lnTo>
                    <a:pt x="2138685" y="549785"/>
                  </a:lnTo>
                  <a:lnTo>
                    <a:pt x="2109740" y="582545"/>
                  </a:lnTo>
                  <a:lnTo>
                    <a:pt x="2076851" y="611375"/>
                  </a:lnTo>
                  <a:lnTo>
                    <a:pt x="2040423" y="635871"/>
                  </a:lnTo>
                  <a:lnTo>
                    <a:pt x="2000862" y="655628"/>
                  </a:lnTo>
                  <a:lnTo>
                    <a:pt x="1958576" y="670241"/>
                  </a:lnTo>
                  <a:lnTo>
                    <a:pt x="1913969" y="679306"/>
                  </a:lnTo>
                  <a:lnTo>
                    <a:pt x="1867449" y="682418"/>
                  </a:lnTo>
                  <a:close/>
                </a:path>
              </a:pathLst>
            </a:custGeom>
            <a:solidFill>
              <a:srgbClr val="1D3C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53340" y="4448464"/>
              <a:ext cx="3105149" cy="320990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981481" y="2064801"/>
            <a:ext cx="3652520" cy="1854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7680" marR="5080" indent="-475615">
              <a:lnSpc>
                <a:spcPct val="109100"/>
              </a:lnSpc>
              <a:spcBef>
                <a:spcPts val="100"/>
              </a:spcBef>
            </a:pPr>
            <a:r>
              <a:rPr sz="5500" b="1" spc="-170" dirty="0">
                <a:solidFill>
                  <a:srgbClr val="1D3C58"/>
                </a:solidFill>
                <a:latin typeface="Verdana"/>
                <a:cs typeface="Verdana"/>
              </a:rPr>
              <a:t>R</a:t>
            </a:r>
            <a:r>
              <a:rPr sz="5500" b="1" spc="100" dirty="0">
                <a:solidFill>
                  <a:srgbClr val="1D3C58"/>
                </a:solidFill>
                <a:latin typeface="Verdana"/>
                <a:cs typeface="Verdana"/>
              </a:rPr>
              <a:t>E</a:t>
            </a:r>
            <a:r>
              <a:rPr sz="5500" b="1" spc="-40" dirty="0">
                <a:solidFill>
                  <a:srgbClr val="1D3C58"/>
                </a:solidFill>
                <a:latin typeface="Verdana"/>
                <a:cs typeface="Verdana"/>
              </a:rPr>
              <a:t>V</a:t>
            </a:r>
            <a:r>
              <a:rPr sz="5500" b="1" spc="100" dirty="0">
                <a:solidFill>
                  <a:srgbClr val="1D3C58"/>
                </a:solidFill>
                <a:latin typeface="Verdana"/>
                <a:cs typeface="Verdana"/>
              </a:rPr>
              <a:t>E</a:t>
            </a:r>
            <a:r>
              <a:rPr sz="5500" b="1" spc="-180" dirty="0">
                <a:solidFill>
                  <a:srgbClr val="1D3C58"/>
                </a:solidFill>
                <a:latin typeface="Verdana"/>
                <a:cs typeface="Verdana"/>
              </a:rPr>
              <a:t>N</a:t>
            </a:r>
            <a:r>
              <a:rPr sz="5500" b="1" spc="-145" dirty="0">
                <a:solidFill>
                  <a:srgbClr val="1D3C58"/>
                </a:solidFill>
                <a:latin typeface="Verdana"/>
                <a:cs typeface="Verdana"/>
              </a:rPr>
              <a:t>U</a:t>
            </a:r>
            <a:r>
              <a:rPr sz="5500" b="1" spc="-35" dirty="0">
                <a:solidFill>
                  <a:srgbClr val="1D3C58"/>
                </a:solidFill>
                <a:latin typeface="Verdana"/>
                <a:cs typeface="Verdana"/>
              </a:rPr>
              <a:t>E  </a:t>
            </a:r>
            <a:r>
              <a:rPr sz="5500" b="1" spc="-135" dirty="0">
                <a:solidFill>
                  <a:srgbClr val="1D3C58"/>
                </a:solidFill>
                <a:latin typeface="Verdana"/>
                <a:cs typeface="Verdana"/>
              </a:rPr>
              <a:t>MODEL</a:t>
            </a:r>
            <a:endParaRPr sz="5500">
              <a:latin typeface="Verdana"/>
              <a:cs typeface="Verdana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1002625">
              <a:lnSpc>
                <a:spcPct val="100000"/>
              </a:lnSpc>
              <a:spcBef>
                <a:spcPts val="125"/>
              </a:spcBef>
            </a:pPr>
            <a:r>
              <a:rPr spc="70" dirty="0"/>
              <a:t>SMART</a:t>
            </a:r>
            <a:r>
              <a:rPr spc="-190" dirty="0"/>
              <a:t> </a:t>
            </a:r>
            <a:r>
              <a:rPr spc="-10" dirty="0"/>
              <a:t>DROP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77300" y="0"/>
            <a:ext cx="9410700" cy="10287000"/>
          </a:xfrm>
          <a:custGeom>
            <a:avLst/>
            <a:gdLst/>
            <a:ahLst/>
            <a:cxnLst/>
            <a:rect l="l" t="t" r="r" b="b"/>
            <a:pathLst>
              <a:path w="9410700" h="10287000">
                <a:moveTo>
                  <a:pt x="0" y="10287000"/>
                </a:moveTo>
                <a:lnTo>
                  <a:pt x="9410699" y="10287000"/>
                </a:lnTo>
                <a:lnTo>
                  <a:pt x="9410699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solidFill>
            <a:srgbClr val="001B4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8877300" cy="10287000"/>
            <a:chOff x="0" y="0"/>
            <a:chExt cx="8877300" cy="10287000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8801100" cy="10287000"/>
            </a:xfrm>
            <a:custGeom>
              <a:avLst/>
              <a:gdLst/>
              <a:ahLst/>
              <a:cxnLst/>
              <a:rect l="l" t="t" r="r" b="b"/>
              <a:pathLst>
                <a:path w="8801100" h="10287000">
                  <a:moveTo>
                    <a:pt x="0" y="10287000"/>
                  </a:moveTo>
                  <a:lnTo>
                    <a:pt x="8801100" y="10287000"/>
                  </a:lnTo>
                  <a:lnTo>
                    <a:pt x="8801100" y="0"/>
                  </a:lnTo>
                  <a:lnTo>
                    <a:pt x="0" y="0"/>
                  </a:lnTo>
                  <a:lnTo>
                    <a:pt x="0" y="10287000"/>
                  </a:lnTo>
                  <a:close/>
                </a:path>
              </a:pathLst>
            </a:custGeom>
            <a:solidFill>
              <a:srgbClr val="001B4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801100" y="0"/>
              <a:ext cx="76200" cy="10287000"/>
            </a:xfrm>
            <a:custGeom>
              <a:avLst/>
              <a:gdLst/>
              <a:ahLst/>
              <a:cxnLst/>
              <a:rect l="l" t="t" r="r" b="b"/>
              <a:pathLst>
                <a:path w="76200" h="10287000">
                  <a:moveTo>
                    <a:pt x="0" y="0"/>
                  </a:moveTo>
                  <a:lnTo>
                    <a:pt x="76199" y="0"/>
                  </a:lnTo>
                  <a:lnTo>
                    <a:pt x="76199" y="10287000"/>
                  </a:lnTo>
                  <a:lnTo>
                    <a:pt x="0" y="10287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2B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0" y="0"/>
            <a:ext cx="2210435" cy="10287000"/>
            <a:chOff x="0" y="0"/>
            <a:chExt cx="2210435" cy="10287000"/>
          </a:xfrm>
        </p:grpSpPr>
        <p:sp>
          <p:nvSpPr>
            <p:cNvPr id="7" name="object 7"/>
            <p:cNvSpPr/>
            <p:nvPr/>
          </p:nvSpPr>
          <p:spPr>
            <a:xfrm>
              <a:off x="0" y="0"/>
              <a:ext cx="1027953" cy="102869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8915269"/>
              <a:ext cx="2210435" cy="682625"/>
            </a:xfrm>
            <a:custGeom>
              <a:avLst/>
              <a:gdLst/>
              <a:ahLst/>
              <a:cxnLst/>
              <a:rect l="l" t="t" r="r" b="b"/>
              <a:pathLst>
                <a:path w="2210435" h="682625">
                  <a:moveTo>
                    <a:pt x="1867449" y="682418"/>
                  </a:moveTo>
                  <a:lnTo>
                    <a:pt x="1817936" y="678936"/>
                  </a:lnTo>
                  <a:lnTo>
                    <a:pt x="1770580" y="668803"/>
                  </a:lnTo>
                  <a:lnTo>
                    <a:pt x="1725879" y="652491"/>
                  </a:lnTo>
                  <a:lnTo>
                    <a:pt x="1684332" y="630469"/>
                  </a:lnTo>
                  <a:lnTo>
                    <a:pt x="1646435" y="603208"/>
                  </a:lnTo>
                  <a:lnTo>
                    <a:pt x="1612688" y="571179"/>
                  </a:lnTo>
                  <a:lnTo>
                    <a:pt x="1583588" y="534852"/>
                  </a:lnTo>
                  <a:lnTo>
                    <a:pt x="1559632" y="494698"/>
                  </a:lnTo>
                  <a:lnTo>
                    <a:pt x="1541319" y="451186"/>
                  </a:lnTo>
                  <a:lnTo>
                    <a:pt x="1529146" y="404788"/>
                  </a:lnTo>
                  <a:lnTo>
                    <a:pt x="0" y="404788"/>
                  </a:lnTo>
                  <a:lnTo>
                    <a:pt x="0" y="277629"/>
                  </a:lnTo>
                  <a:lnTo>
                    <a:pt x="1527019" y="277629"/>
                  </a:lnTo>
                  <a:lnTo>
                    <a:pt x="1539708" y="231746"/>
                  </a:lnTo>
                  <a:lnTo>
                    <a:pt x="1558321" y="188533"/>
                  </a:lnTo>
                  <a:lnTo>
                    <a:pt x="1582398" y="148500"/>
                  </a:lnTo>
                  <a:lnTo>
                    <a:pt x="1611479" y="112153"/>
                  </a:lnTo>
                  <a:lnTo>
                    <a:pt x="1645106" y="80003"/>
                  </a:lnTo>
                  <a:lnTo>
                    <a:pt x="1682817" y="52558"/>
                  </a:lnTo>
                  <a:lnTo>
                    <a:pt x="1724154" y="30327"/>
                  </a:lnTo>
                  <a:lnTo>
                    <a:pt x="1768656" y="13817"/>
                  </a:lnTo>
                  <a:lnTo>
                    <a:pt x="1815866" y="3539"/>
                  </a:lnTo>
                  <a:lnTo>
                    <a:pt x="1865322" y="0"/>
                  </a:lnTo>
                  <a:lnTo>
                    <a:pt x="1912330" y="3111"/>
                  </a:lnTo>
                  <a:lnTo>
                    <a:pt x="1957344" y="12176"/>
                  </a:lnTo>
                  <a:lnTo>
                    <a:pt x="1999965" y="26789"/>
                  </a:lnTo>
                  <a:lnTo>
                    <a:pt x="2039793" y="46546"/>
                  </a:lnTo>
                  <a:lnTo>
                    <a:pt x="2076429" y="71042"/>
                  </a:lnTo>
                  <a:lnTo>
                    <a:pt x="2109475" y="99872"/>
                  </a:lnTo>
                  <a:lnTo>
                    <a:pt x="2138531" y="132632"/>
                  </a:lnTo>
                  <a:lnTo>
                    <a:pt x="2163199" y="168916"/>
                  </a:lnTo>
                  <a:lnTo>
                    <a:pt x="2183079" y="208321"/>
                  </a:lnTo>
                  <a:lnTo>
                    <a:pt x="2197774" y="250441"/>
                  </a:lnTo>
                  <a:lnTo>
                    <a:pt x="2206883" y="294872"/>
                  </a:lnTo>
                  <a:lnTo>
                    <a:pt x="2210008" y="341209"/>
                  </a:lnTo>
                  <a:lnTo>
                    <a:pt x="2206884" y="387545"/>
                  </a:lnTo>
                  <a:lnTo>
                    <a:pt x="2197784" y="431976"/>
                  </a:lnTo>
                  <a:lnTo>
                    <a:pt x="2183113" y="474096"/>
                  </a:lnTo>
                  <a:lnTo>
                    <a:pt x="2163278" y="513501"/>
                  </a:lnTo>
                  <a:lnTo>
                    <a:pt x="2138685" y="549785"/>
                  </a:lnTo>
                  <a:lnTo>
                    <a:pt x="2109740" y="582545"/>
                  </a:lnTo>
                  <a:lnTo>
                    <a:pt x="2076851" y="611375"/>
                  </a:lnTo>
                  <a:lnTo>
                    <a:pt x="2040423" y="635871"/>
                  </a:lnTo>
                  <a:lnTo>
                    <a:pt x="2000862" y="655628"/>
                  </a:lnTo>
                  <a:lnTo>
                    <a:pt x="1958576" y="670241"/>
                  </a:lnTo>
                  <a:lnTo>
                    <a:pt x="1913969" y="679306"/>
                  </a:lnTo>
                  <a:lnTo>
                    <a:pt x="1867449" y="682418"/>
                  </a:lnTo>
                  <a:close/>
                </a:path>
              </a:pathLst>
            </a:custGeom>
            <a:solidFill>
              <a:srgbClr val="42B0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/>
          <p:nvPr/>
        </p:nvSpPr>
        <p:spPr>
          <a:xfrm>
            <a:off x="8801100" y="1108282"/>
            <a:ext cx="733425" cy="299085"/>
          </a:xfrm>
          <a:custGeom>
            <a:avLst/>
            <a:gdLst/>
            <a:ahLst/>
            <a:cxnLst/>
            <a:rect l="l" t="t" r="r" b="b"/>
            <a:pathLst>
              <a:path w="733425" h="299084">
                <a:moveTo>
                  <a:pt x="585822" y="299036"/>
                </a:moveTo>
                <a:lnTo>
                  <a:pt x="534296" y="289822"/>
                </a:lnTo>
                <a:lnTo>
                  <a:pt x="490592" y="264327"/>
                </a:lnTo>
                <a:lnTo>
                  <a:pt x="458060" y="225772"/>
                </a:lnTo>
                <a:lnTo>
                  <a:pt x="440054" y="177379"/>
                </a:lnTo>
                <a:lnTo>
                  <a:pt x="0" y="177379"/>
                </a:lnTo>
                <a:lnTo>
                  <a:pt x="0" y="121657"/>
                </a:lnTo>
                <a:lnTo>
                  <a:pt x="439137" y="121657"/>
                </a:lnTo>
                <a:lnTo>
                  <a:pt x="457530" y="73656"/>
                </a:lnTo>
                <a:lnTo>
                  <a:pt x="490019" y="35057"/>
                </a:lnTo>
                <a:lnTo>
                  <a:pt x="533508" y="9344"/>
                </a:lnTo>
                <a:lnTo>
                  <a:pt x="584905" y="0"/>
                </a:lnTo>
                <a:lnTo>
                  <a:pt x="632035" y="7615"/>
                </a:lnTo>
                <a:lnTo>
                  <a:pt x="672828" y="28826"/>
                </a:lnTo>
                <a:lnTo>
                  <a:pt x="704908" y="61181"/>
                </a:lnTo>
                <a:lnTo>
                  <a:pt x="725899" y="102229"/>
                </a:lnTo>
                <a:lnTo>
                  <a:pt x="733424" y="149518"/>
                </a:lnTo>
                <a:lnTo>
                  <a:pt x="725906" y="196807"/>
                </a:lnTo>
                <a:lnTo>
                  <a:pt x="704967" y="237855"/>
                </a:lnTo>
                <a:lnTo>
                  <a:pt x="673026" y="270210"/>
                </a:lnTo>
                <a:lnTo>
                  <a:pt x="632505" y="291421"/>
                </a:lnTo>
                <a:lnTo>
                  <a:pt x="585822" y="299036"/>
                </a:lnTo>
                <a:close/>
              </a:path>
            </a:pathLst>
          </a:custGeom>
          <a:solidFill>
            <a:srgbClr val="42B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01100" y="3022402"/>
            <a:ext cx="733425" cy="299085"/>
          </a:xfrm>
          <a:custGeom>
            <a:avLst/>
            <a:gdLst/>
            <a:ahLst/>
            <a:cxnLst/>
            <a:rect l="l" t="t" r="r" b="b"/>
            <a:pathLst>
              <a:path w="733425" h="299085">
                <a:moveTo>
                  <a:pt x="585822" y="299036"/>
                </a:moveTo>
                <a:lnTo>
                  <a:pt x="534296" y="289822"/>
                </a:lnTo>
                <a:lnTo>
                  <a:pt x="490592" y="264327"/>
                </a:lnTo>
                <a:lnTo>
                  <a:pt x="458060" y="225772"/>
                </a:lnTo>
                <a:lnTo>
                  <a:pt x="440054" y="177379"/>
                </a:lnTo>
                <a:lnTo>
                  <a:pt x="0" y="177379"/>
                </a:lnTo>
                <a:lnTo>
                  <a:pt x="0" y="121657"/>
                </a:lnTo>
                <a:lnTo>
                  <a:pt x="439137" y="121657"/>
                </a:lnTo>
                <a:lnTo>
                  <a:pt x="457530" y="73656"/>
                </a:lnTo>
                <a:lnTo>
                  <a:pt x="490019" y="35057"/>
                </a:lnTo>
                <a:lnTo>
                  <a:pt x="533508" y="9344"/>
                </a:lnTo>
                <a:lnTo>
                  <a:pt x="584905" y="0"/>
                </a:lnTo>
                <a:lnTo>
                  <a:pt x="632035" y="7615"/>
                </a:lnTo>
                <a:lnTo>
                  <a:pt x="672828" y="28826"/>
                </a:lnTo>
                <a:lnTo>
                  <a:pt x="704908" y="61181"/>
                </a:lnTo>
                <a:lnTo>
                  <a:pt x="725899" y="102229"/>
                </a:lnTo>
                <a:lnTo>
                  <a:pt x="733424" y="149518"/>
                </a:lnTo>
                <a:lnTo>
                  <a:pt x="725906" y="196807"/>
                </a:lnTo>
                <a:lnTo>
                  <a:pt x="704967" y="237855"/>
                </a:lnTo>
                <a:lnTo>
                  <a:pt x="673026" y="270210"/>
                </a:lnTo>
                <a:lnTo>
                  <a:pt x="632505" y="291421"/>
                </a:lnTo>
                <a:lnTo>
                  <a:pt x="585822" y="299036"/>
                </a:lnTo>
                <a:close/>
              </a:path>
            </a:pathLst>
          </a:custGeom>
          <a:solidFill>
            <a:srgbClr val="42B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801100" y="4973429"/>
            <a:ext cx="733425" cy="299085"/>
          </a:xfrm>
          <a:custGeom>
            <a:avLst/>
            <a:gdLst/>
            <a:ahLst/>
            <a:cxnLst/>
            <a:rect l="l" t="t" r="r" b="b"/>
            <a:pathLst>
              <a:path w="733425" h="299085">
                <a:moveTo>
                  <a:pt x="585822" y="299036"/>
                </a:moveTo>
                <a:lnTo>
                  <a:pt x="534296" y="289822"/>
                </a:lnTo>
                <a:lnTo>
                  <a:pt x="490592" y="264327"/>
                </a:lnTo>
                <a:lnTo>
                  <a:pt x="458060" y="225772"/>
                </a:lnTo>
                <a:lnTo>
                  <a:pt x="440054" y="177379"/>
                </a:lnTo>
                <a:lnTo>
                  <a:pt x="0" y="177379"/>
                </a:lnTo>
                <a:lnTo>
                  <a:pt x="0" y="121657"/>
                </a:lnTo>
                <a:lnTo>
                  <a:pt x="439137" y="121657"/>
                </a:lnTo>
                <a:lnTo>
                  <a:pt x="457530" y="73656"/>
                </a:lnTo>
                <a:lnTo>
                  <a:pt x="490019" y="35057"/>
                </a:lnTo>
                <a:lnTo>
                  <a:pt x="533508" y="9344"/>
                </a:lnTo>
                <a:lnTo>
                  <a:pt x="584905" y="0"/>
                </a:lnTo>
                <a:lnTo>
                  <a:pt x="632035" y="7615"/>
                </a:lnTo>
                <a:lnTo>
                  <a:pt x="672828" y="28826"/>
                </a:lnTo>
                <a:lnTo>
                  <a:pt x="704908" y="61181"/>
                </a:lnTo>
                <a:lnTo>
                  <a:pt x="725899" y="102229"/>
                </a:lnTo>
                <a:lnTo>
                  <a:pt x="733424" y="149518"/>
                </a:lnTo>
                <a:lnTo>
                  <a:pt x="725906" y="196807"/>
                </a:lnTo>
                <a:lnTo>
                  <a:pt x="704967" y="237855"/>
                </a:lnTo>
                <a:lnTo>
                  <a:pt x="673026" y="270210"/>
                </a:lnTo>
                <a:lnTo>
                  <a:pt x="632505" y="291421"/>
                </a:lnTo>
                <a:lnTo>
                  <a:pt x="585822" y="299036"/>
                </a:lnTo>
                <a:close/>
              </a:path>
            </a:pathLst>
          </a:custGeom>
          <a:solidFill>
            <a:srgbClr val="42B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801100" y="6928325"/>
            <a:ext cx="733425" cy="299085"/>
          </a:xfrm>
          <a:custGeom>
            <a:avLst/>
            <a:gdLst/>
            <a:ahLst/>
            <a:cxnLst/>
            <a:rect l="l" t="t" r="r" b="b"/>
            <a:pathLst>
              <a:path w="733425" h="299084">
                <a:moveTo>
                  <a:pt x="585822" y="299036"/>
                </a:moveTo>
                <a:lnTo>
                  <a:pt x="534296" y="289822"/>
                </a:lnTo>
                <a:lnTo>
                  <a:pt x="490592" y="264327"/>
                </a:lnTo>
                <a:lnTo>
                  <a:pt x="458060" y="225772"/>
                </a:lnTo>
                <a:lnTo>
                  <a:pt x="440054" y="177379"/>
                </a:lnTo>
                <a:lnTo>
                  <a:pt x="0" y="177379"/>
                </a:lnTo>
                <a:lnTo>
                  <a:pt x="0" y="121657"/>
                </a:lnTo>
                <a:lnTo>
                  <a:pt x="439137" y="121657"/>
                </a:lnTo>
                <a:lnTo>
                  <a:pt x="457530" y="73656"/>
                </a:lnTo>
                <a:lnTo>
                  <a:pt x="490019" y="35057"/>
                </a:lnTo>
                <a:lnTo>
                  <a:pt x="533508" y="9344"/>
                </a:lnTo>
                <a:lnTo>
                  <a:pt x="584905" y="0"/>
                </a:lnTo>
                <a:lnTo>
                  <a:pt x="632035" y="7615"/>
                </a:lnTo>
                <a:lnTo>
                  <a:pt x="672828" y="28826"/>
                </a:lnTo>
                <a:lnTo>
                  <a:pt x="704908" y="61181"/>
                </a:lnTo>
                <a:lnTo>
                  <a:pt x="725899" y="102229"/>
                </a:lnTo>
                <a:lnTo>
                  <a:pt x="733424" y="149518"/>
                </a:lnTo>
                <a:lnTo>
                  <a:pt x="725906" y="196807"/>
                </a:lnTo>
                <a:lnTo>
                  <a:pt x="704967" y="237855"/>
                </a:lnTo>
                <a:lnTo>
                  <a:pt x="673026" y="270210"/>
                </a:lnTo>
                <a:lnTo>
                  <a:pt x="632505" y="291421"/>
                </a:lnTo>
                <a:lnTo>
                  <a:pt x="585822" y="299036"/>
                </a:lnTo>
                <a:close/>
              </a:path>
            </a:pathLst>
          </a:custGeom>
          <a:solidFill>
            <a:srgbClr val="42B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801100" y="8914310"/>
            <a:ext cx="733425" cy="299085"/>
          </a:xfrm>
          <a:custGeom>
            <a:avLst/>
            <a:gdLst/>
            <a:ahLst/>
            <a:cxnLst/>
            <a:rect l="l" t="t" r="r" b="b"/>
            <a:pathLst>
              <a:path w="733425" h="299084">
                <a:moveTo>
                  <a:pt x="585822" y="299036"/>
                </a:moveTo>
                <a:lnTo>
                  <a:pt x="534296" y="289822"/>
                </a:lnTo>
                <a:lnTo>
                  <a:pt x="490592" y="264327"/>
                </a:lnTo>
                <a:lnTo>
                  <a:pt x="458060" y="225772"/>
                </a:lnTo>
                <a:lnTo>
                  <a:pt x="440054" y="177379"/>
                </a:lnTo>
                <a:lnTo>
                  <a:pt x="0" y="177379"/>
                </a:lnTo>
                <a:lnTo>
                  <a:pt x="0" y="121657"/>
                </a:lnTo>
                <a:lnTo>
                  <a:pt x="439137" y="121657"/>
                </a:lnTo>
                <a:lnTo>
                  <a:pt x="457530" y="73656"/>
                </a:lnTo>
                <a:lnTo>
                  <a:pt x="490019" y="35057"/>
                </a:lnTo>
                <a:lnTo>
                  <a:pt x="533508" y="9344"/>
                </a:lnTo>
                <a:lnTo>
                  <a:pt x="584905" y="0"/>
                </a:lnTo>
                <a:lnTo>
                  <a:pt x="632035" y="7615"/>
                </a:lnTo>
                <a:lnTo>
                  <a:pt x="672828" y="28826"/>
                </a:lnTo>
                <a:lnTo>
                  <a:pt x="704908" y="61181"/>
                </a:lnTo>
                <a:lnTo>
                  <a:pt x="725899" y="102229"/>
                </a:lnTo>
                <a:lnTo>
                  <a:pt x="733424" y="149518"/>
                </a:lnTo>
                <a:lnTo>
                  <a:pt x="725906" y="196807"/>
                </a:lnTo>
                <a:lnTo>
                  <a:pt x="704967" y="237855"/>
                </a:lnTo>
                <a:lnTo>
                  <a:pt x="673026" y="270210"/>
                </a:lnTo>
                <a:lnTo>
                  <a:pt x="632505" y="291421"/>
                </a:lnTo>
                <a:lnTo>
                  <a:pt x="585822" y="299036"/>
                </a:lnTo>
                <a:close/>
              </a:path>
            </a:pathLst>
          </a:custGeom>
          <a:solidFill>
            <a:srgbClr val="42B0F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290224" y="3159404"/>
            <a:ext cx="3257549" cy="41433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693143" y="1129740"/>
            <a:ext cx="269494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b="1" spc="-120" dirty="0">
                <a:solidFill>
                  <a:srgbClr val="7DD957"/>
                </a:solidFill>
                <a:latin typeface="Trebuchet MS"/>
                <a:cs typeface="Trebuchet MS"/>
              </a:rPr>
              <a:t>BENEFITS</a:t>
            </a:r>
            <a:endParaRPr sz="50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9808443" y="843162"/>
            <a:ext cx="6337935" cy="105791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259"/>
              </a:spcBef>
              <a:tabLst>
                <a:tab pos="1624330" algn="l"/>
                <a:tab pos="2761615" algn="l"/>
              </a:tabLst>
            </a:pPr>
            <a:r>
              <a:rPr sz="3400" b="0" spc="-665" dirty="0">
                <a:solidFill>
                  <a:srgbClr val="FFBD58"/>
                </a:solidFill>
                <a:latin typeface="Arial"/>
                <a:cs typeface="Arial"/>
              </a:rPr>
              <a:t>E</a:t>
            </a:r>
            <a:r>
              <a:rPr sz="3400" b="0" spc="-170" dirty="0">
                <a:solidFill>
                  <a:srgbClr val="FFBD58"/>
                </a:solidFill>
                <a:latin typeface="Arial"/>
                <a:cs typeface="Arial"/>
              </a:rPr>
              <a:t>n</a:t>
            </a:r>
            <a:r>
              <a:rPr sz="3400" b="0" spc="-240" dirty="0">
                <a:solidFill>
                  <a:srgbClr val="FFBD58"/>
                </a:solidFill>
                <a:latin typeface="Arial"/>
                <a:cs typeface="Arial"/>
              </a:rPr>
              <a:t>d</a:t>
            </a:r>
            <a:r>
              <a:rPr sz="3400" b="0" spc="-170" dirty="0">
                <a:solidFill>
                  <a:srgbClr val="FFBD58"/>
                </a:solidFill>
                <a:latin typeface="Arial"/>
                <a:cs typeface="Arial"/>
              </a:rPr>
              <a:t>u</a:t>
            </a:r>
            <a:r>
              <a:rPr sz="3400" b="0" spc="10" dirty="0">
                <a:solidFill>
                  <a:srgbClr val="FFBD58"/>
                </a:solidFill>
                <a:latin typeface="Arial"/>
                <a:cs typeface="Arial"/>
              </a:rPr>
              <a:t>r</a:t>
            </a:r>
            <a:r>
              <a:rPr sz="3400" b="0" spc="-420" dirty="0">
                <a:solidFill>
                  <a:srgbClr val="FFBD58"/>
                </a:solidFill>
                <a:latin typeface="Arial"/>
                <a:cs typeface="Arial"/>
              </a:rPr>
              <a:t>e</a:t>
            </a:r>
            <a:r>
              <a:rPr sz="3400" b="0" spc="-320" dirty="0">
                <a:solidFill>
                  <a:srgbClr val="FFBD58"/>
                </a:solidFill>
                <a:latin typeface="Arial"/>
                <a:cs typeface="Arial"/>
              </a:rPr>
              <a:t>s</a:t>
            </a:r>
            <a:r>
              <a:rPr sz="3400" b="0" dirty="0">
                <a:solidFill>
                  <a:srgbClr val="FFBD58"/>
                </a:solidFill>
                <a:latin typeface="Arial"/>
                <a:cs typeface="Arial"/>
              </a:rPr>
              <a:t>	</a:t>
            </a:r>
            <a:r>
              <a:rPr sz="3400" b="0" spc="-250" dirty="0">
                <a:solidFill>
                  <a:srgbClr val="FFBD58"/>
                </a:solidFill>
                <a:latin typeface="Arial"/>
                <a:cs typeface="Arial"/>
              </a:rPr>
              <a:t>b</a:t>
            </a:r>
            <a:r>
              <a:rPr sz="3400" b="0" spc="10" dirty="0">
                <a:solidFill>
                  <a:srgbClr val="FFBD58"/>
                </a:solidFill>
                <a:latin typeface="Arial"/>
                <a:cs typeface="Arial"/>
              </a:rPr>
              <a:t>r</a:t>
            </a:r>
            <a:r>
              <a:rPr sz="3400" b="0" spc="-260" dirty="0">
                <a:solidFill>
                  <a:srgbClr val="FFBD58"/>
                </a:solidFill>
                <a:latin typeface="Arial"/>
                <a:cs typeface="Arial"/>
              </a:rPr>
              <a:t>a</a:t>
            </a:r>
            <a:r>
              <a:rPr sz="3400" b="0" spc="75" dirty="0">
                <a:solidFill>
                  <a:srgbClr val="FFBD58"/>
                </a:solidFill>
                <a:latin typeface="Arial"/>
                <a:cs typeface="Arial"/>
              </a:rPr>
              <a:t>i</a:t>
            </a:r>
            <a:r>
              <a:rPr sz="3400" b="0" spc="-165" dirty="0">
                <a:solidFill>
                  <a:srgbClr val="FFBD58"/>
                </a:solidFill>
                <a:latin typeface="Arial"/>
                <a:cs typeface="Arial"/>
              </a:rPr>
              <a:t>n</a:t>
            </a:r>
            <a:r>
              <a:rPr sz="3400" b="0" dirty="0">
                <a:solidFill>
                  <a:srgbClr val="FFBD58"/>
                </a:solidFill>
                <a:latin typeface="Arial"/>
                <a:cs typeface="Arial"/>
              </a:rPr>
              <a:t>	</a:t>
            </a:r>
            <a:r>
              <a:rPr sz="3400" b="0" spc="-170" dirty="0">
                <a:solidFill>
                  <a:srgbClr val="FFBD58"/>
                </a:solidFill>
                <a:latin typeface="Arial"/>
                <a:cs typeface="Arial"/>
              </a:rPr>
              <a:t>n</a:t>
            </a:r>
            <a:r>
              <a:rPr sz="3400" b="0" spc="-320" dirty="0">
                <a:solidFill>
                  <a:srgbClr val="FFBD58"/>
                </a:solidFill>
                <a:latin typeface="Arial"/>
                <a:cs typeface="Arial"/>
              </a:rPr>
              <a:t>o</a:t>
            </a:r>
            <a:r>
              <a:rPr sz="3400" b="0" spc="-170" dirty="0">
                <a:solidFill>
                  <a:srgbClr val="FFBD58"/>
                </a:solidFill>
                <a:latin typeface="Arial"/>
                <a:cs typeface="Arial"/>
              </a:rPr>
              <a:t>u</a:t>
            </a:r>
            <a:r>
              <a:rPr sz="3400" b="0" spc="10" dirty="0">
                <a:solidFill>
                  <a:srgbClr val="FFBD58"/>
                </a:solidFill>
                <a:latin typeface="Arial"/>
                <a:cs typeface="Arial"/>
              </a:rPr>
              <a:t>r</a:t>
            </a:r>
            <a:r>
              <a:rPr sz="3400" b="0" spc="75" dirty="0">
                <a:solidFill>
                  <a:srgbClr val="FFBD58"/>
                </a:solidFill>
                <a:latin typeface="Arial"/>
                <a:cs typeface="Arial"/>
              </a:rPr>
              <a:t>i</a:t>
            </a:r>
            <a:r>
              <a:rPr sz="3400" b="0" spc="-325" dirty="0">
                <a:solidFill>
                  <a:srgbClr val="FFBD58"/>
                </a:solidFill>
                <a:latin typeface="Arial"/>
                <a:cs typeface="Arial"/>
              </a:rPr>
              <a:t>s</a:t>
            </a:r>
            <a:r>
              <a:rPr sz="3400" b="0" spc="-175" dirty="0">
                <a:solidFill>
                  <a:srgbClr val="FFBD58"/>
                </a:solidFill>
                <a:latin typeface="Arial"/>
                <a:cs typeface="Arial"/>
              </a:rPr>
              <a:t>h</a:t>
            </a:r>
            <a:r>
              <a:rPr sz="3400" b="0" spc="-195" dirty="0">
                <a:solidFill>
                  <a:srgbClr val="FFBD58"/>
                </a:solidFill>
                <a:latin typeface="Arial"/>
                <a:cs typeface="Arial"/>
              </a:rPr>
              <a:t>m</a:t>
            </a:r>
            <a:r>
              <a:rPr sz="3400" b="0" spc="-420" dirty="0">
                <a:solidFill>
                  <a:srgbClr val="FFBD58"/>
                </a:solidFill>
                <a:latin typeface="Arial"/>
                <a:cs typeface="Arial"/>
              </a:rPr>
              <a:t>e</a:t>
            </a:r>
            <a:r>
              <a:rPr sz="3400" b="0" spc="-170" dirty="0">
                <a:solidFill>
                  <a:srgbClr val="FFBD58"/>
                </a:solidFill>
                <a:latin typeface="Arial"/>
                <a:cs typeface="Arial"/>
              </a:rPr>
              <a:t>n</a:t>
            </a:r>
            <a:r>
              <a:rPr sz="3400" b="0" spc="145" dirty="0">
                <a:solidFill>
                  <a:srgbClr val="FFBD58"/>
                </a:solidFill>
                <a:latin typeface="Arial"/>
                <a:cs typeface="Arial"/>
              </a:rPr>
              <a:t>t</a:t>
            </a:r>
            <a:r>
              <a:rPr sz="3400" b="0" spc="-165" dirty="0">
                <a:solidFill>
                  <a:srgbClr val="FFBD58"/>
                </a:solidFill>
                <a:latin typeface="Arial"/>
                <a:cs typeface="Arial"/>
              </a:rPr>
              <a:t>,</a:t>
            </a:r>
            <a:r>
              <a:rPr sz="3400" b="0" spc="10" dirty="0">
                <a:solidFill>
                  <a:srgbClr val="FFBD58"/>
                </a:solidFill>
                <a:latin typeface="Arial"/>
                <a:cs typeface="Arial"/>
              </a:rPr>
              <a:t>r</a:t>
            </a:r>
            <a:r>
              <a:rPr sz="3400" b="0" spc="-420" dirty="0">
                <a:solidFill>
                  <a:srgbClr val="FFBD58"/>
                </a:solidFill>
                <a:latin typeface="Arial"/>
                <a:cs typeface="Arial"/>
              </a:rPr>
              <a:t>e</a:t>
            </a:r>
            <a:r>
              <a:rPr sz="3400" b="0" spc="-240" dirty="0">
                <a:solidFill>
                  <a:srgbClr val="FFBD58"/>
                </a:solidFill>
                <a:latin typeface="Arial"/>
                <a:cs typeface="Arial"/>
              </a:rPr>
              <a:t>d</a:t>
            </a:r>
            <a:r>
              <a:rPr sz="3400" b="0" spc="-170" dirty="0">
                <a:solidFill>
                  <a:srgbClr val="FFBD58"/>
                </a:solidFill>
                <a:latin typeface="Arial"/>
                <a:cs typeface="Arial"/>
              </a:rPr>
              <a:t>u</a:t>
            </a:r>
            <a:r>
              <a:rPr sz="3400" b="0" spc="-370" dirty="0">
                <a:solidFill>
                  <a:srgbClr val="FFBD58"/>
                </a:solidFill>
                <a:latin typeface="Arial"/>
                <a:cs typeface="Arial"/>
              </a:rPr>
              <a:t>c</a:t>
            </a:r>
            <a:r>
              <a:rPr sz="3400" b="0" spc="-420" dirty="0">
                <a:solidFill>
                  <a:srgbClr val="FFBD58"/>
                </a:solidFill>
                <a:latin typeface="Arial"/>
                <a:cs typeface="Arial"/>
              </a:rPr>
              <a:t>e</a:t>
            </a:r>
            <a:r>
              <a:rPr sz="3400" b="0" spc="-225" dirty="0">
                <a:solidFill>
                  <a:srgbClr val="FFBD58"/>
                </a:solidFill>
                <a:latin typeface="Arial"/>
                <a:cs typeface="Arial"/>
              </a:rPr>
              <a:t>s  </a:t>
            </a:r>
            <a:r>
              <a:rPr sz="3400" b="0" spc="-150" dirty="0">
                <a:solidFill>
                  <a:srgbClr val="FFBD58"/>
                </a:solidFill>
                <a:latin typeface="Arial"/>
                <a:cs typeface="Arial"/>
              </a:rPr>
              <a:t>the </a:t>
            </a:r>
            <a:r>
              <a:rPr sz="3400" b="0" spc="-114" dirty="0">
                <a:solidFill>
                  <a:srgbClr val="FFBD58"/>
                </a:solidFill>
                <a:latin typeface="Arial"/>
                <a:cs typeface="Arial"/>
              </a:rPr>
              <a:t>risk </a:t>
            </a:r>
            <a:r>
              <a:rPr sz="3400" b="0" spc="-75" dirty="0">
                <a:solidFill>
                  <a:srgbClr val="FFBD58"/>
                </a:solidFill>
                <a:latin typeface="Arial"/>
                <a:cs typeface="Arial"/>
              </a:rPr>
              <a:t>of</a:t>
            </a:r>
            <a:r>
              <a:rPr sz="3400" b="0" spc="484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3400" b="0" spc="-250" dirty="0">
                <a:solidFill>
                  <a:srgbClr val="FFBD58"/>
                </a:solidFill>
                <a:latin typeface="Arial"/>
                <a:cs typeface="Arial"/>
              </a:rPr>
              <a:t>cancer.</a:t>
            </a:r>
            <a:endParaRPr sz="3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744951" y="2868564"/>
            <a:ext cx="634174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300" dirty="0">
                <a:solidFill>
                  <a:srgbClr val="FFBD58"/>
                </a:solidFill>
                <a:latin typeface="Arial"/>
                <a:cs typeface="Arial"/>
              </a:rPr>
              <a:t>Creates </a:t>
            </a:r>
            <a:r>
              <a:rPr sz="3400" spc="-210" dirty="0">
                <a:solidFill>
                  <a:srgbClr val="FFBD58"/>
                </a:solidFill>
                <a:latin typeface="Arial"/>
                <a:cs typeface="Arial"/>
              </a:rPr>
              <a:t>an </a:t>
            </a:r>
            <a:r>
              <a:rPr sz="3400" spc="-140" dirty="0">
                <a:solidFill>
                  <a:srgbClr val="FFBD58"/>
                </a:solidFill>
                <a:latin typeface="Arial"/>
                <a:cs typeface="Arial"/>
              </a:rPr>
              <a:t>self </a:t>
            </a:r>
            <a:r>
              <a:rPr sz="3400" spc="-135" dirty="0">
                <a:solidFill>
                  <a:srgbClr val="FFBD58"/>
                </a:solidFill>
                <a:latin typeface="Arial"/>
                <a:cs typeface="Arial"/>
              </a:rPr>
              <a:t>hydration</a:t>
            </a:r>
            <a:r>
              <a:rPr sz="3400" spc="-47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3400" spc="-254" dirty="0">
                <a:solidFill>
                  <a:srgbClr val="FFBD58"/>
                </a:solidFill>
                <a:latin typeface="Arial"/>
                <a:cs typeface="Arial"/>
              </a:rPr>
              <a:t>awareness.</a:t>
            </a:r>
            <a:endParaRPr sz="34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375282" y="4781510"/>
            <a:ext cx="177292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114" dirty="0">
                <a:solidFill>
                  <a:srgbClr val="FFBD58"/>
                </a:solidFill>
                <a:latin typeface="Arial"/>
                <a:cs typeface="Arial"/>
              </a:rPr>
              <a:t>malignant</a:t>
            </a:r>
            <a:endParaRPr sz="34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9808443" y="4781510"/>
            <a:ext cx="3992245" cy="105791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259"/>
              </a:spcBef>
              <a:tabLst>
                <a:tab pos="1747520" algn="l"/>
                <a:tab pos="3082925" algn="l"/>
              </a:tabLst>
            </a:pPr>
            <a:r>
              <a:rPr sz="3400" spc="-335" dirty="0">
                <a:solidFill>
                  <a:srgbClr val="FFBD58"/>
                </a:solidFill>
                <a:latin typeface="Arial"/>
                <a:cs typeface="Arial"/>
              </a:rPr>
              <a:t>Makes	</a:t>
            </a:r>
            <a:r>
              <a:rPr sz="3400" spc="-165" dirty="0">
                <a:solidFill>
                  <a:srgbClr val="FFBD58"/>
                </a:solidFill>
                <a:latin typeface="Arial"/>
                <a:cs typeface="Arial"/>
              </a:rPr>
              <a:t>free	</a:t>
            </a:r>
            <a:r>
              <a:rPr sz="3400" spc="-80" dirty="0">
                <a:solidFill>
                  <a:srgbClr val="FFBD58"/>
                </a:solidFill>
                <a:latin typeface="Arial"/>
                <a:cs typeface="Arial"/>
              </a:rPr>
              <a:t>from  </a:t>
            </a:r>
            <a:r>
              <a:rPr sz="3400" spc="-204" dirty="0">
                <a:solidFill>
                  <a:srgbClr val="FFBD58"/>
                </a:solidFill>
                <a:latin typeface="Arial"/>
                <a:cs typeface="Arial"/>
              </a:rPr>
              <a:t>Nephrological</a:t>
            </a:r>
            <a:r>
              <a:rPr sz="3400" spc="50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3400" spc="-270" dirty="0">
                <a:solidFill>
                  <a:srgbClr val="FFBD58"/>
                </a:solidFill>
                <a:latin typeface="Arial"/>
                <a:cs typeface="Arial"/>
              </a:rPr>
              <a:t>diseases.</a:t>
            </a:r>
            <a:endParaRPr sz="34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2094733" y="6736375"/>
            <a:ext cx="517207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623820" algn="l"/>
                <a:tab pos="3798570" algn="l"/>
              </a:tabLst>
            </a:pPr>
            <a:r>
              <a:rPr sz="3400" spc="-195" dirty="0">
                <a:solidFill>
                  <a:srgbClr val="FFBD58"/>
                </a:solidFill>
                <a:latin typeface="Arial"/>
                <a:cs typeface="Arial"/>
              </a:rPr>
              <a:t>m</a:t>
            </a:r>
            <a:r>
              <a:rPr sz="3400" spc="-260" dirty="0">
                <a:solidFill>
                  <a:srgbClr val="FFBD58"/>
                </a:solidFill>
                <a:latin typeface="Arial"/>
                <a:cs typeface="Arial"/>
              </a:rPr>
              <a:t>a</a:t>
            </a:r>
            <a:r>
              <a:rPr sz="3400" spc="-240" dirty="0">
                <a:solidFill>
                  <a:srgbClr val="FFBD58"/>
                </a:solidFill>
                <a:latin typeface="Arial"/>
                <a:cs typeface="Arial"/>
              </a:rPr>
              <a:t>x</a:t>
            </a:r>
            <a:r>
              <a:rPr sz="3400" spc="75" dirty="0">
                <a:solidFill>
                  <a:srgbClr val="FFBD58"/>
                </a:solidFill>
                <a:latin typeface="Arial"/>
                <a:cs typeface="Arial"/>
              </a:rPr>
              <a:t>i</a:t>
            </a:r>
            <a:r>
              <a:rPr sz="3400" spc="-195" dirty="0">
                <a:solidFill>
                  <a:srgbClr val="FFBD58"/>
                </a:solidFill>
                <a:latin typeface="Arial"/>
                <a:cs typeface="Arial"/>
              </a:rPr>
              <a:t>m</a:t>
            </a:r>
            <a:r>
              <a:rPr sz="3400" spc="75" dirty="0">
                <a:solidFill>
                  <a:srgbClr val="FFBD58"/>
                </a:solidFill>
                <a:latin typeface="Arial"/>
                <a:cs typeface="Arial"/>
              </a:rPr>
              <a:t>i</a:t>
            </a:r>
            <a:r>
              <a:rPr sz="3400" spc="-400" dirty="0">
                <a:solidFill>
                  <a:srgbClr val="FFBD58"/>
                </a:solidFill>
                <a:latin typeface="Arial"/>
                <a:cs typeface="Arial"/>
              </a:rPr>
              <a:t>z</a:t>
            </a:r>
            <a:r>
              <a:rPr sz="3400" spc="75" dirty="0">
                <a:solidFill>
                  <a:srgbClr val="FFBD58"/>
                </a:solidFill>
                <a:latin typeface="Arial"/>
                <a:cs typeface="Arial"/>
              </a:rPr>
              <a:t>i</a:t>
            </a:r>
            <a:r>
              <a:rPr sz="3400" spc="-170" dirty="0">
                <a:solidFill>
                  <a:srgbClr val="FFBD58"/>
                </a:solidFill>
                <a:latin typeface="Arial"/>
                <a:cs typeface="Arial"/>
              </a:rPr>
              <a:t>n</a:t>
            </a:r>
            <a:r>
              <a:rPr sz="3400" spc="-215" dirty="0">
                <a:solidFill>
                  <a:srgbClr val="FFBD58"/>
                </a:solidFill>
                <a:latin typeface="Arial"/>
                <a:cs typeface="Arial"/>
              </a:rPr>
              <a:t>g</a:t>
            </a:r>
            <a:r>
              <a:rPr sz="3400" dirty="0">
                <a:solidFill>
                  <a:srgbClr val="FFBD58"/>
                </a:solidFill>
                <a:latin typeface="Arial"/>
                <a:cs typeface="Arial"/>
              </a:rPr>
              <a:t>	</a:t>
            </a:r>
            <a:r>
              <a:rPr sz="3400" spc="145" dirty="0">
                <a:solidFill>
                  <a:srgbClr val="FFBD58"/>
                </a:solidFill>
                <a:latin typeface="Arial"/>
                <a:cs typeface="Arial"/>
              </a:rPr>
              <a:t>t</a:t>
            </a:r>
            <a:r>
              <a:rPr sz="3400" spc="-175" dirty="0">
                <a:solidFill>
                  <a:srgbClr val="FFBD58"/>
                </a:solidFill>
                <a:latin typeface="Arial"/>
                <a:cs typeface="Arial"/>
              </a:rPr>
              <a:t>h</a:t>
            </a:r>
            <a:r>
              <a:rPr sz="3400" spc="-415" dirty="0">
                <a:solidFill>
                  <a:srgbClr val="FFBD58"/>
                </a:solidFill>
                <a:latin typeface="Arial"/>
                <a:cs typeface="Arial"/>
              </a:rPr>
              <a:t>e</a:t>
            </a:r>
            <a:r>
              <a:rPr sz="3400" dirty="0">
                <a:solidFill>
                  <a:srgbClr val="FFBD58"/>
                </a:solidFill>
                <a:latin typeface="Arial"/>
                <a:cs typeface="Arial"/>
              </a:rPr>
              <a:t>	</a:t>
            </a:r>
            <a:r>
              <a:rPr sz="3400" spc="-275" dirty="0">
                <a:solidFill>
                  <a:srgbClr val="FFBD58"/>
                </a:solidFill>
                <a:latin typeface="Arial"/>
                <a:cs typeface="Arial"/>
              </a:rPr>
              <a:t>p</a:t>
            </a:r>
            <a:r>
              <a:rPr sz="3400" spc="-175" dirty="0">
                <a:solidFill>
                  <a:srgbClr val="FFBD58"/>
                </a:solidFill>
                <a:latin typeface="Arial"/>
                <a:cs typeface="Arial"/>
              </a:rPr>
              <a:t>h</a:t>
            </a:r>
            <a:r>
              <a:rPr sz="3400" spc="-305" dirty="0">
                <a:solidFill>
                  <a:srgbClr val="FFBD58"/>
                </a:solidFill>
                <a:latin typeface="Arial"/>
                <a:cs typeface="Arial"/>
              </a:rPr>
              <a:t>y</a:t>
            </a:r>
            <a:r>
              <a:rPr sz="3400" spc="-325" dirty="0">
                <a:solidFill>
                  <a:srgbClr val="FFBD58"/>
                </a:solidFill>
                <a:latin typeface="Arial"/>
                <a:cs typeface="Arial"/>
              </a:rPr>
              <a:t>s</a:t>
            </a:r>
            <a:r>
              <a:rPr sz="3400" spc="75" dirty="0">
                <a:solidFill>
                  <a:srgbClr val="FFBD58"/>
                </a:solidFill>
                <a:latin typeface="Arial"/>
                <a:cs typeface="Arial"/>
              </a:rPr>
              <a:t>i</a:t>
            </a:r>
            <a:r>
              <a:rPr sz="3400" spc="-370" dirty="0">
                <a:solidFill>
                  <a:srgbClr val="FFBD58"/>
                </a:solidFill>
                <a:latin typeface="Arial"/>
                <a:cs typeface="Arial"/>
              </a:rPr>
              <a:t>c</a:t>
            </a:r>
            <a:r>
              <a:rPr sz="3400" spc="-260" dirty="0">
                <a:solidFill>
                  <a:srgbClr val="FFBD58"/>
                </a:solidFill>
                <a:latin typeface="Arial"/>
                <a:cs typeface="Arial"/>
              </a:rPr>
              <a:t>a</a:t>
            </a:r>
            <a:r>
              <a:rPr sz="3400" spc="15" dirty="0">
                <a:solidFill>
                  <a:srgbClr val="FFBD58"/>
                </a:solidFill>
                <a:latin typeface="Arial"/>
                <a:cs typeface="Arial"/>
              </a:rPr>
              <a:t>l</a:t>
            </a:r>
            <a:endParaRPr sz="34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9781224" y="6736375"/>
            <a:ext cx="2273935" cy="105791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259"/>
              </a:spcBef>
              <a:tabLst>
                <a:tab pos="1370965" algn="l"/>
              </a:tabLst>
            </a:pPr>
            <a:r>
              <a:rPr sz="3400" spc="-225" dirty="0">
                <a:solidFill>
                  <a:srgbClr val="FFBD58"/>
                </a:solidFill>
                <a:latin typeface="Arial"/>
                <a:cs typeface="Arial"/>
              </a:rPr>
              <a:t>Aids	</a:t>
            </a:r>
            <a:r>
              <a:rPr sz="3400" spc="-45" dirty="0">
                <a:solidFill>
                  <a:srgbClr val="FFBD58"/>
                </a:solidFill>
                <a:latin typeface="Arial"/>
                <a:cs typeface="Arial"/>
              </a:rPr>
              <a:t>in  </a:t>
            </a:r>
            <a:r>
              <a:rPr sz="3400" spc="-275" dirty="0">
                <a:solidFill>
                  <a:srgbClr val="FFBD58"/>
                </a:solidFill>
                <a:latin typeface="Arial"/>
                <a:cs typeface="Arial"/>
              </a:rPr>
              <a:t>p</a:t>
            </a:r>
            <a:r>
              <a:rPr sz="3400" spc="-420" dirty="0">
                <a:solidFill>
                  <a:srgbClr val="FFBD58"/>
                </a:solidFill>
                <a:latin typeface="Arial"/>
                <a:cs typeface="Arial"/>
              </a:rPr>
              <a:t>e</a:t>
            </a:r>
            <a:r>
              <a:rPr sz="3400" spc="10" dirty="0">
                <a:solidFill>
                  <a:srgbClr val="FFBD58"/>
                </a:solidFill>
                <a:latin typeface="Arial"/>
                <a:cs typeface="Arial"/>
              </a:rPr>
              <a:t>r</a:t>
            </a:r>
            <a:r>
              <a:rPr sz="3400" spc="170" dirty="0">
                <a:solidFill>
                  <a:srgbClr val="FFBD58"/>
                </a:solidFill>
                <a:latin typeface="Arial"/>
                <a:cs typeface="Arial"/>
              </a:rPr>
              <a:t>f</a:t>
            </a:r>
            <a:r>
              <a:rPr sz="3400" spc="-320" dirty="0">
                <a:solidFill>
                  <a:srgbClr val="FFBD58"/>
                </a:solidFill>
                <a:latin typeface="Arial"/>
                <a:cs typeface="Arial"/>
              </a:rPr>
              <a:t>o</a:t>
            </a:r>
            <a:r>
              <a:rPr sz="3400" spc="10" dirty="0">
                <a:solidFill>
                  <a:srgbClr val="FFBD58"/>
                </a:solidFill>
                <a:latin typeface="Arial"/>
                <a:cs typeface="Arial"/>
              </a:rPr>
              <a:t>r</a:t>
            </a:r>
            <a:r>
              <a:rPr sz="3400" spc="-195" dirty="0">
                <a:solidFill>
                  <a:srgbClr val="FFBD58"/>
                </a:solidFill>
                <a:latin typeface="Arial"/>
                <a:cs typeface="Arial"/>
              </a:rPr>
              <a:t>m</a:t>
            </a:r>
            <a:r>
              <a:rPr sz="3400" spc="-260" dirty="0">
                <a:solidFill>
                  <a:srgbClr val="FFBD58"/>
                </a:solidFill>
                <a:latin typeface="Arial"/>
                <a:cs typeface="Arial"/>
              </a:rPr>
              <a:t>a</a:t>
            </a:r>
            <a:r>
              <a:rPr sz="3400" spc="-170" dirty="0">
                <a:solidFill>
                  <a:srgbClr val="FFBD58"/>
                </a:solidFill>
                <a:latin typeface="Arial"/>
                <a:cs typeface="Arial"/>
              </a:rPr>
              <a:t>n</a:t>
            </a:r>
            <a:r>
              <a:rPr sz="3400" spc="-370" dirty="0">
                <a:solidFill>
                  <a:srgbClr val="FFBD58"/>
                </a:solidFill>
                <a:latin typeface="Arial"/>
                <a:cs typeface="Arial"/>
              </a:rPr>
              <a:t>c</a:t>
            </a:r>
            <a:r>
              <a:rPr sz="3400" spc="-420" dirty="0">
                <a:solidFill>
                  <a:srgbClr val="FFBD58"/>
                </a:solidFill>
                <a:latin typeface="Arial"/>
                <a:cs typeface="Arial"/>
              </a:rPr>
              <a:t>e</a:t>
            </a:r>
            <a:r>
              <a:rPr sz="3400" spc="-165" dirty="0">
                <a:solidFill>
                  <a:srgbClr val="FFBD58"/>
                </a:solidFill>
                <a:latin typeface="Arial"/>
                <a:cs typeface="Arial"/>
              </a:rPr>
              <a:t>.</a:t>
            </a:r>
            <a:endParaRPr sz="340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781224" y="8465201"/>
            <a:ext cx="5829935" cy="1057910"/>
          </a:xfrm>
          <a:prstGeom prst="rect">
            <a:avLst/>
          </a:prstGeom>
        </p:spPr>
        <p:txBody>
          <a:bodyPr vert="horz" wrap="square" lIns="0" tIns="33019" rIns="0" bIns="0" rtlCol="0">
            <a:spAutoFit/>
          </a:bodyPr>
          <a:lstStyle/>
          <a:p>
            <a:pPr marL="12700" marR="5080">
              <a:lnSpc>
                <a:spcPts val="4050"/>
              </a:lnSpc>
              <a:spcBef>
                <a:spcPts val="259"/>
              </a:spcBef>
            </a:pPr>
            <a:r>
              <a:rPr sz="3400" spc="-305" dirty="0">
                <a:solidFill>
                  <a:srgbClr val="FFBD58"/>
                </a:solidFill>
                <a:latin typeface="Arial"/>
                <a:cs typeface="Arial"/>
              </a:rPr>
              <a:t>Dispenses </a:t>
            </a:r>
            <a:r>
              <a:rPr sz="3400" spc="-229" dirty="0">
                <a:solidFill>
                  <a:srgbClr val="FFBD58"/>
                </a:solidFill>
                <a:latin typeface="Arial"/>
                <a:cs typeface="Arial"/>
              </a:rPr>
              <a:t>exact </a:t>
            </a:r>
            <a:r>
              <a:rPr sz="3400" spc="-100" dirty="0">
                <a:solidFill>
                  <a:srgbClr val="FFBD58"/>
                </a:solidFill>
                <a:latin typeface="Arial"/>
                <a:cs typeface="Arial"/>
              </a:rPr>
              <a:t>quantity </a:t>
            </a:r>
            <a:r>
              <a:rPr sz="3400" spc="-75" dirty="0">
                <a:solidFill>
                  <a:srgbClr val="FFBD58"/>
                </a:solidFill>
                <a:latin typeface="Arial"/>
                <a:cs typeface="Arial"/>
              </a:rPr>
              <a:t>of </a:t>
            </a:r>
            <a:r>
              <a:rPr sz="3400" spc="-150" dirty="0">
                <a:solidFill>
                  <a:srgbClr val="FFBD58"/>
                </a:solidFill>
                <a:latin typeface="Arial"/>
                <a:cs typeface="Arial"/>
              </a:rPr>
              <a:t>water  </a:t>
            </a:r>
            <a:r>
              <a:rPr sz="3400" spc="-175" dirty="0">
                <a:solidFill>
                  <a:srgbClr val="FFBD58"/>
                </a:solidFill>
                <a:latin typeface="Arial"/>
                <a:cs typeface="Arial"/>
              </a:rPr>
              <a:t>required </a:t>
            </a:r>
            <a:r>
              <a:rPr sz="3400" spc="-225" dirty="0">
                <a:solidFill>
                  <a:srgbClr val="FFBD58"/>
                </a:solidFill>
                <a:latin typeface="Arial"/>
                <a:cs typeface="Arial"/>
              </a:rPr>
              <a:t>per</a:t>
            </a:r>
            <a:r>
              <a:rPr sz="3400" spc="315" dirty="0">
                <a:solidFill>
                  <a:srgbClr val="FFBD58"/>
                </a:solidFill>
                <a:latin typeface="Arial"/>
                <a:cs typeface="Arial"/>
              </a:rPr>
              <a:t> </a:t>
            </a:r>
            <a:r>
              <a:rPr sz="3400" spc="-135" dirty="0">
                <a:solidFill>
                  <a:srgbClr val="FFBD58"/>
                </a:solidFill>
                <a:latin typeface="Arial"/>
                <a:cs typeface="Arial"/>
              </a:rPr>
              <a:t>fetch.</a:t>
            </a:r>
            <a:endParaRPr sz="34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5486288" y="288866"/>
            <a:ext cx="2209800" cy="4641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850" b="1" spc="70" dirty="0">
                <a:solidFill>
                  <a:srgbClr val="FFFFFF"/>
                </a:solidFill>
                <a:latin typeface="Trebuchet MS"/>
                <a:cs typeface="Trebuchet MS"/>
              </a:rPr>
              <a:t>SMART</a:t>
            </a:r>
            <a:r>
              <a:rPr sz="2850" b="1" spc="-19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50" b="1" spc="-10" dirty="0">
                <a:solidFill>
                  <a:srgbClr val="FFFFFF"/>
                </a:solidFill>
                <a:latin typeface="Trebuchet MS"/>
                <a:cs typeface="Trebuchet MS"/>
              </a:rPr>
              <a:t>DROP</a:t>
            </a:r>
            <a:endParaRPr sz="28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BD58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</TotalTime>
  <Words>319</Words>
  <Application>Microsoft Office PowerPoint</Application>
  <PresentationFormat>Custom</PresentationFormat>
  <Paragraphs>77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Carlito</vt:lpstr>
      <vt:lpstr>Times New Roman</vt:lpstr>
      <vt:lpstr>Trebuchet MS</vt:lpstr>
      <vt:lpstr>Verdana</vt:lpstr>
      <vt:lpstr>Office Theme</vt:lpstr>
      <vt:lpstr>SMART DROP</vt:lpstr>
      <vt:lpstr>PowerPoint Presentation</vt:lpstr>
      <vt:lpstr>PROBLEM STATEMENT</vt:lpstr>
      <vt:lpstr>SOLUTION</vt:lpstr>
      <vt:lpstr>SMART DROP</vt:lpstr>
      <vt:lpstr>SMART DROP</vt:lpstr>
      <vt:lpstr>SMART DROP</vt:lpstr>
      <vt:lpstr>SMART DROP</vt:lpstr>
      <vt:lpstr>Endures brain nourishment,reduces  the risk of cancer.</vt:lpstr>
      <vt:lpstr>SMART DROP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MergedFile</dc:title>
  <dc:creator>Sujith A</dc:creator>
  <cp:lastModifiedBy>Sujith</cp:lastModifiedBy>
  <cp:revision>1</cp:revision>
  <dcterms:created xsi:type="dcterms:W3CDTF">2022-03-31T03:44:29Z</dcterms:created>
  <dcterms:modified xsi:type="dcterms:W3CDTF">2022-03-31T03:47:30Z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Soda PDF</vt:lpwstr>
  </property>
  <property fmtid="{D5CDD505-2E9C-101B-9397-08002B2CF9AE}" pid="3" name="LastSaved">
    <vt:filetime>2022-03-31T00:00:00Z</vt:filetime>
  </property>
</Properties>
</file>